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y="5143500" cx="9144000"/>
  <p:notesSz cx="6858000" cy="9144000"/>
  <p:embeddedFontLst>
    <p:embeddedFont>
      <p:font typeface="Roboto Mono Medium"/>
      <p:regular r:id="rId26"/>
      <p:bold r:id="rId27"/>
      <p:italic r:id="rId28"/>
      <p:boldItalic r:id="rId29"/>
    </p:embeddedFont>
    <p:embeddedFont>
      <p:font typeface="Inter SemiBold"/>
      <p:regular r:id="rId30"/>
      <p:bold r:id="rId31"/>
      <p:italic r:id="rId32"/>
      <p:boldItalic r:id="rId33"/>
    </p:embeddedFont>
    <p:embeddedFont>
      <p:font typeface="Inter Light"/>
      <p:regular r:id="rId34"/>
      <p:bold r:id="rId35"/>
      <p:italic r:id="rId36"/>
      <p:boldItalic r:id="rId37"/>
    </p:embeddedFont>
    <p:embeddedFont>
      <p:font typeface="Inter"/>
      <p:regular r:id="rId38"/>
      <p:bold r:id="rId39"/>
      <p:italic r:id="rId40"/>
      <p:boldItalic r:id="rId41"/>
    </p:embeddedFont>
    <p:embeddedFont>
      <p:font typeface="Roboto Mono"/>
      <p:regular r:id="rId42"/>
      <p:bold r:id="rId43"/>
      <p:italic r:id="rId44"/>
      <p:boldItalic r:id="rId45"/>
    </p:embeddedFont>
    <p:embeddedFont>
      <p:font typeface="Inter Medium"/>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76B17A0-79DA-44EF-92C8-E92DAAA46FDD}">
  <a:tblStyle styleId="{E76B17A0-79DA-44EF-92C8-E92DAAA46FD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italic.fntdata"/><Relationship Id="rId42" Type="http://schemas.openxmlformats.org/officeDocument/2006/relationships/font" Target="fonts/RobotoMono-regular.fntdata"/><Relationship Id="rId41" Type="http://schemas.openxmlformats.org/officeDocument/2006/relationships/font" Target="fonts/Inter-boldItalic.fntdata"/><Relationship Id="rId44" Type="http://schemas.openxmlformats.org/officeDocument/2006/relationships/font" Target="fonts/RobotoMono-italic.fntdata"/><Relationship Id="rId43" Type="http://schemas.openxmlformats.org/officeDocument/2006/relationships/font" Target="fonts/RobotoMono-bold.fntdata"/><Relationship Id="rId46" Type="http://schemas.openxmlformats.org/officeDocument/2006/relationships/font" Target="fonts/InterMedium-regular.fntdata"/><Relationship Id="rId45" Type="http://schemas.openxmlformats.org/officeDocument/2006/relationships/font" Target="fonts/RobotoMono-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InterMedium-italic.fntdata"/><Relationship Id="rId47" Type="http://schemas.openxmlformats.org/officeDocument/2006/relationships/font" Target="fonts/InterMedium-bold.fntdata"/><Relationship Id="rId49" Type="http://schemas.openxmlformats.org/officeDocument/2006/relationships/font" Target="fonts/InterMedium-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InterSemiBold-bold.fntdata"/><Relationship Id="rId30" Type="http://schemas.openxmlformats.org/officeDocument/2006/relationships/font" Target="fonts/InterSemiBold-regular.fntdata"/><Relationship Id="rId33" Type="http://schemas.openxmlformats.org/officeDocument/2006/relationships/font" Target="fonts/InterSemiBold-boldItalic.fntdata"/><Relationship Id="rId32" Type="http://schemas.openxmlformats.org/officeDocument/2006/relationships/font" Target="fonts/InterSemiBold-italic.fntdata"/><Relationship Id="rId35" Type="http://schemas.openxmlformats.org/officeDocument/2006/relationships/font" Target="fonts/InterLight-bold.fntdata"/><Relationship Id="rId34" Type="http://schemas.openxmlformats.org/officeDocument/2006/relationships/font" Target="fonts/InterLight-regular.fntdata"/><Relationship Id="rId37" Type="http://schemas.openxmlformats.org/officeDocument/2006/relationships/font" Target="fonts/InterLight-boldItalic.fntdata"/><Relationship Id="rId36" Type="http://schemas.openxmlformats.org/officeDocument/2006/relationships/font" Target="fonts/InterLight-italic.fntdata"/><Relationship Id="rId39" Type="http://schemas.openxmlformats.org/officeDocument/2006/relationships/font" Target="fonts/Inter-bold.fntdata"/><Relationship Id="rId38" Type="http://schemas.openxmlformats.org/officeDocument/2006/relationships/font" Target="fonts/Inter-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font" Target="fonts/RobotoMonoMedium-regular.fntdata"/><Relationship Id="rId25" Type="http://schemas.openxmlformats.org/officeDocument/2006/relationships/slide" Target="slides/slide18.xml"/><Relationship Id="rId28" Type="http://schemas.openxmlformats.org/officeDocument/2006/relationships/font" Target="fonts/RobotoMonoMedium-italic.fntdata"/><Relationship Id="rId27" Type="http://schemas.openxmlformats.org/officeDocument/2006/relationships/font" Target="fonts/RobotoMonoMedium-bold.fntdata"/><Relationship Id="rId29" Type="http://schemas.openxmlformats.org/officeDocument/2006/relationships/font" Target="fonts/RobotoMonoMedium-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203a00db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203a00db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Natalie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Hello everyone! Today, we are presenting our project on </a:t>
            </a:r>
            <a:r>
              <a:rPr b="1" lang="en">
                <a:solidFill>
                  <a:schemeClr val="dk1"/>
                </a:solidFill>
              </a:rPr>
              <a:t>Patient Mortality Prediction</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Our group members are </a:t>
            </a:r>
            <a:r>
              <a:rPr b="1" lang="en">
                <a:solidFill>
                  <a:schemeClr val="dk1"/>
                </a:solidFill>
              </a:rPr>
              <a:t>Austin, Hanane, and Natalie</a:t>
            </a:r>
            <a:r>
              <a:rPr lang="en">
                <a:solidFill>
                  <a:schemeClr val="dk1"/>
                </a:solidFill>
              </a:rPr>
              <a: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203a00db3e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203a00db3e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Austin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203a00db3e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203a00db3e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Hanane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20aacc89e9_6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20aacc89e9_6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Austin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20aacc89e9_6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20aacc89e9_6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Austin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20aacc89e9_6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20aacc89e9_6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Austin</a:t>
            </a:r>
            <a:br>
              <a:rPr lang="en"/>
            </a:br>
            <a:r>
              <a:rPr b="1" lang="en">
                <a:solidFill>
                  <a:schemeClr val="dk1"/>
                </a:solidFill>
              </a:rPr>
              <a:t>max_depth</a:t>
            </a:r>
            <a:r>
              <a:rPr lang="en">
                <a:solidFill>
                  <a:schemeClr val="dk1"/>
                </a:solidFill>
              </a:rPr>
              <a:t>: Reducing the maximum depth of the trees (e.g., to 10 or 20) prevents the model from growing excessively deep trees. Shallow trees are less likely to memorize specific data points and noise, thereby reducing overfitting.</a:t>
            </a:r>
            <a:br>
              <a:rPr lang="en"/>
            </a:br>
            <a:br>
              <a:rPr lang="en"/>
            </a:br>
            <a:r>
              <a:rPr b="1" lang="en">
                <a:solidFill>
                  <a:schemeClr val="dk1"/>
                </a:solidFill>
              </a:rPr>
              <a:t>min_samples_split</a:t>
            </a:r>
            <a:r>
              <a:rPr lang="en">
                <a:solidFill>
                  <a:schemeClr val="dk1"/>
                </a:solidFill>
              </a:rPr>
              <a:t>: Increasing the minimum number of samples required to split a node (e.g., from 2 to 5) ensures that splits only happen when there’s enough data to justify it. This reduces the likelihood of creating overly specific rules for small subsets of data, which can lead to overfitting.</a:t>
            </a:r>
            <a:br>
              <a:rPr lang="en">
                <a:solidFill>
                  <a:schemeClr val="dk1"/>
                </a:solidFill>
              </a:rPr>
            </a:br>
            <a:br>
              <a:rPr lang="en">
                <a:solidFill>
                  <a:schemeClr val="dk1"/>
                </a:solidFill>
              </a:rPr>
            </a:br>
            <a:r>
              <a:rPr b="1" lang="en">
                <a:solidFill>
                  <a:schemeClr val="dk1"/>
                </a:solidFill>
              </a:rPr>
              <a:t>min_samples_leaf</a:t>
            </a:r>
            <a:r>
              <a:rPr lang="en">
                <a:solidFill>
                  <a:schemeClr val="dk1"/>
                </a:solidFill>
              </a:rPr>
              <a:t>: By requiring at least 1 or 2 samples at the leaf nodes, the model avoids creating leaf nodes for outliers or very small subsets of the data, which can lead to poor generalization.</a:t>
            </a:r>
            <a:br>
              <a:rPr lang="en">
                <a:solidFill>
                  <a:schemeClr val="dk1"/>
                </a:solidFill>
              </a:rPr>
            </a:br>
            <a:r>
              <a:rPr b="1" lang="en">
                <a:solidFill>
                  <a:schemeClr val="dk1"/>
                </a:solidFill>
              </a:rPr>
              <a:t>max_features ('sqrt')</a:t>
            </a:r>
            <a:r>
              <a:rPr lang="en">
                <a:solidFill>
                  <a:schemeClr val="dk1"/>
                </a:solidFill>
              </a:rPr>
              <a:t>: Limiting the number of features considered for splitting at each node ensures that splits are based on a subset of the features, introducing randomness and diversity in the trees. This reduces the correlation between individual trees and improves the ensemble’s ability to generalize.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203a00db3e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203a00db3e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20aacc89e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20aacc89e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Hanane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20aacc89e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20aacc89e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Hanane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SMOTE: is a data augmentation technique that </a:t>
            </a:r>
            <a:r>
              <a:rPr b="1" lang="en"/>
              <a:t>generates synthetic samples for the minority class to balance the dataset</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Under Sampling: </a:t>
            </a:r>
            <a:r>
              <a:rPr lang="en"/>
              <a:t>This method </a:t>
            </a:r>
            <a:r>
              <a:rPr b="1" lang="en"/>
              <a:t>reduces the size of the majority class by randomly removing instances</a:t>
            </a:r>
            <a:r>
              <a:rPr lang="en"/>
              <a:t>, bringing it closer to the size of the minority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Weighted Adjustments: </a:t>
            </a:r>
            <a:r>
              <a:rPr b="1" lang="en"/>
              <a:t>assign higher importance (or weights) to the minority class.</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Gradient Boosting Machines: it builds models one after the other, where each model attempts to correct the errors of the previous ones.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203a00db3e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203a00db3e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203a00db3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203a00db3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Natalie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Our project is based on the </a:t>
            </a:r>
            <a:r>
              <a:rPr b="1" lang="en">
                <a:solidFill>
                  <a:schemeClr val="dk1"/>
                </a:solidFill>
              </a:rPr>
              <a:t>EHR Dream Challenge 2019</a:t>
            </a:r>
            <a:r>
              <a:rPr lang="en">
                <a:solidFill>
                  <a:schemeClr val="dk1"/>
                </a:solidFill>
              </a:rPr>
              <a:t>, which was organized by the </a:t>
            </a:r>
            <a:r>
              <a:rPr b="1" lang="en">
                <a:solidFill>
                  <a:schemeClr val="dk1"/>
                </a:solidFill>
              </a:rPr>
              <a:t>University of Washington</a:t>
            </a:r>
            <a:r>
              <a:rPr lang="en">
                <a:solidFill>
                  <a:schemeClr val="dk1"/>
                </a:solidFill>
              </a:rPr>
              <a:t> and </a:t>
            </a:r>
            <a:r>
              <a:rPr b="1" lang="en">
                <a:solidFill>
                  <a:schemeClr val="dk1"/>
                </a:solidFill>
              </a:rPr>
              <a:t>Sage Bionetworks</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challenge focuses on leveraging </a:t>
            </a:r>
            <a:r>
              <a:rPr b="1" lang="en">
                <a:solidFill>
                  <a:schemeClr val="dk1"/>
                </a:solidFill>
              </a:rPr>
              <a:t>Electronic Health Records (EHR)</a:t>
            </a:r>
            <a:r>
              <a:rPr lang="en">
                <a:solidFill>
                  <a:schemeClr val="dk1"/>
                </a:solidFill>
              </a:rPr>
              <a:t> to develop predictive models for healthcare-related outcomes.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predict whether a patient will </a:t>
            </a:r>
            <a:r>
              <a:rPr b="1" lang="en">
                <a:solidFill>
                  <a:schemeClr val="dk1"/>
                </a:solidFill>
              </a:rPr>
              <a:t>pass away within 180 days</a:t>
            </a:r>
            <a:r>
              <a:rPr lang="en">
                <a:solidFill>
                  <a:schemeClr val="dk1"/>
                </a:solidFill>
              </a:rPr>
              <a:t> after their </a:t>
            </a:r>
            <a:r>
              <a:rPr b="1" lang="en">
                <a:solidFill>
                  <a:schemeClr val="dk1"/>
                </a:solidFill>
              </a:rPr>
              <a:t>last available medical visit</a:t>
            </a:r>
            <a:r>
              <a:rPr lang="en">
                <a:solidFill>
                  <a:schemeClr val="dk1"/>
                </a:solidFill>
              </a:rPr>
              <a:t>.</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Definitions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True Positives (TP)</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These are patients who actually passed away within </a:t>
            </a:r>
            <a:r>
              <a:rPr b="1" lang="en">
                <a:solidFill>
                  <a:schemeClr val="dk1"/>
                </a:solidFill>
              </a:rPr>
              <a:t>180 days</a:t>
            </a:r>
            <a:r>
              <a:rPr lang="en">
                <a:solidFill>
                  <a:schemeClr val="dk1"/>
                </a:solidFill>
              </a:rPr>
              <a:t> of their last visit and were correctly identified by our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Patient one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True Negatives (TN)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These include patients who either:</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Did </a:t>
            </a:r>
            <a:r>
              <a:rPr b="1" lang="en">
                <a:solidFill>
                  <a:schemeClr val="dk1"/>
                </a:solidFill>
              </a:rPr>
              <a:t>not pass away</a:t>
            </a:r>
            <a:r>
              <a:rPr lang="en">
                <a:solidFill>
                  <a:schemeClr val="dk1"/>
                </a:solidFill>
              </a:rPr>
              <a:t> at all, (patient 3)</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Passed away more than </a:t>
            </a:r>
            <a:r>
              <a:rPr b="1" lang="en">
                <a:solidFill>
                  <a:schemeClr val="dk1"/>
                </a:solidFill>
              </a:rPr>
              <a:t>180 days</a:t>
            </a:r>
            <a:r>
              <a:rPr lang="en">
                <a:solidFill>
                  <a:schemeClr val="dk1"/>
                </a:solidFill>
              </a:rPr>
              <a:t> after their last visit (patient 5)</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203a00db3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203a00db3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Natalie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Understand data, how it was organized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dataset is formatted in the </a:t>
            </a:r>
            <a:r>
              <a:rPr b="1" lang="en">
                <a:solidFill>
                  <a:schemeClr val="dk1"/>
                </a:solidFill>
              </a:rPr>
              <a:t>OMOP Common Data Model</a:t>
            </a:r>
            <a:r>
              <a:rPr lang="en">
                <a:solidFill>
                  <a:schemeClr val="dk1"/>
                </a:solidFill>
              </a:rPr>
              <a:t>, which is a standardized format for storing health data.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dataset consists of </a:t>
            </a:r>
            <a:r>
              <a:rPr b="1" lang="en">
                <a:solidFill>
                  <a:schemeClr val="dk1"/>
                </a:solidFill>
              </a:rPr>
              <a:t>7 tables</a:t>
            </a:r>
            <a:r>
              <a:rPr lang="en">
                <a:solidFill>
                  <a:schemeClr val="dk1"/>
                </a:solidFill>
              </a:rPr>
              <a:t> for both the </a:t>
            </a:r>
            <a:r>
              <a:rPr b="1" lang="en">
                <a:solidFill>
                  <a:schemeClr val="dk1"/>
                </a:solidFill>
              </a:rPr>
              <a:t>training</a:t>
            </a:r>
            <a:r>
              <a:rPr lang="en">
                <a:solidFill>
                  <a:schemeClr val="dk1"/>
                </a:solidFill>
              </a:rPr>
              <a:t> and </a:t>
            </a:r>
            <a:r>
              <a:rPr b="1" lang="en">
                <a:solidFill>
                  <a:schemeClr val="dk1"/>
                </a:solidFill>
              </a:rPr>
              <a:t>testing</a:t>
            </a:r>
            <a:r>
              <a:rPr lang="en">
                <a:solidFill>
                  <a:schemeClr val="dk1"/>
                </a:solidFill>
              </a:rPr>
              <a:t> sets.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Additionally, there are </a:t>
            </a:r>
            <a:r>
              <a:rPr b="1" lang="en">
                <a:solidFill>
                  <a:schemeClr val="dk1"/>
                </a:solidFill>
              </a:rPr>
              <a:t>6 concept code tables</a:t>
            </a:r>
            <a:r>
              <a:rPr lang="en">
                <a:solidFill>
                  <a:schemeClr val="dk1"/>
                </a:solidFill>
              </a:rPr>
              <a:t> that provide meaningful descriptions for various codes in the EHR data.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began by examining the </a:t>
            </a:r>
            <a:r>
              <a:rPr b="1" lang="en">
                <a:solidFill>
                  <a:schemeClr val="dk1"/>
                </a:solidFill>
              </a:rPr>
              <a:t>training data tables</a:t>
            </a:r>
            <a:r>
              <a:rPr lang="en">
                <a:solidFill>
                  <a:schemeClr val="dk1"/>
                </a:solidFill>
              </a:rPr>
              <a:t> to understand their structure and content.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each table, we checked the </a:t>
            </a:r>
            <a:r>
              <a:rPr b="1" lang="en">
                <a:solidFill>
                  <a:schemeClr val="dk1"/>
                </a:solidFill>
              </a:rPr>
              <a:t>dimensions</a:t>
            </a:r>
            <a:r>
              <a:rPr lang="en">
                <a:solidFill>
                  <a:schemeClr val="dk1"/>
                </a:solidFill>
              </a:rPr>
              <a:t> (number of rows and columns), </a:t>
            </a:r>
            <a:r>
              <a:rPr b="1" lang="en">
                <a:solidFill>
                  <a:schemeClr val="dk1"/>
                </a:solidFill>
              </a:rPr>
              <a:t>column names</a:t>
            </a:r>
            <a:r>
              <a:rPr lang="en">
                <a:solidFill>
                  <a:schemeClr val="dk1"/>
                </a:solidFill>
              </a:rPr>
              <a:t>, and the extent of </a:t>
            </a:r>
            <a:r>
              <a:rPr b="1" lang="en">
                <a:solidFill>
                  <a:schemeClr val="dk1"/>
                </a:solidFill>
              </a:rPr>
              <a:t>missing data</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sz="1400">
                <a:solidFill>
                  <a:schemeClr val="dk1"/>
                </a:solidFill>
                <a:latin typeface="Roboto Mono"/>
                <a:ea typeface="Roboto Mono"/>
                <a:cs typeface="Roboto Mono"/>
                <a:sym typeface="Roboto Mono"/>
              </a:rPr>
              <a:t>Merge table with corresponding concept code file on concept_id - </a:t>
            </a:r>
            <a:r>
              <a:rPr lang="en">
                <a:solidFill>
                  <a:schemeClr val="dk1"/>
                </a:solidFill>
              </a:rPr>
              <a:t>This allowed us to replace numeric codes with their </a:t>
            </a:r>
            <a:r>
              <a:rPr b="1" lang="en">
                <a:solidFill>
                  <a:schemeClr val="dk1"/>
                </a:solidFill>
              </a:rPr>
              <a:t>human-readable names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counted the frequency of each unique </a:t>
            </a:r>
            <a:r>
              <a:rPr b="1" lang="en">
                <a:solidFill>
                  <a:schemeClr val="dk1"/>
                </a:solidFill>
              </a:rPr>
              <a:t>concept_name</a:t>
            </a:r>
            <a:r>
              <a:rPr lang="en">
                <a:solidFill>
                  <a:schemeClr val="dk1"/>
                </a:solidFill>
              </a:rPr>
              <a:t> to identify important categories (e.g., common conditions or drug types)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After processing the training data, we applied the same steps to the </a:t>
            </a:r>
            <a:r>
              <a:rPr b="1" lang="en">
                <a:solidFill>
                  <a:schemeClr val="dk1"/>
                </a:solidFill>
              </a:rPr>
              <a:t>testing data files</a:t>
            </a:r>
            <a:r>
              <a:rPr lang="en">
                <a:solidFill>
                  <a:schemeClr val="dk1"/>
                </a:solidFill>
              </a:rPr>
              <a:t> to ensure consistency.</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203a00db3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203a00db3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Natalie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Read slide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203a00db3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203a00db3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Natalie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Main groups of features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20aacc89e9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20aacc89e9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Natalie</a:t>
            </a:r>
            <a:endParaRPr/>
          </a:p>
          <a:p>
            <a:pPr indent="-298450" lvl="0" marL="457200" rtl="0" algn="l">
              <a:spcBef>
                <a:spcPts val="0"/>
              </a:spcBef>
              <a:spcAft>
                <a:spcPts val="0"/>
              </a:spcAft>
              <a:buSzPts val="1100"/>
              <a:buChar char="●"/>
            </a:pPr>
            <a:r>
              <a:rPr lang="en"/>
              <a:t>Final feature table</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203a00db3e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203a00db3e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natalie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2059cc514c_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2059cc514c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Austin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2059cc514c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2059cc514c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Austin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 layout" type="title">
  <p:cSld name="TITLE">
    <p:spTree>
      <p:nvGrpSpPr>
        <p:cNvPr id="54" name="Shape 54"/>
        <p:cNvGrpSpPr/>
        <p:nvPr/>
      </p:nvGrpSpPr>
      <p:grpSpPr>
        <a:xfrm>
          <a:off x="0" y="0"/>
          <a:ext cx="0" cy="0"/>
          <a:chOff x="0" y="0"/>
          <a:chExt cx="0" cy="0"/>
        </a:xfrm>
      </p:grpSpPr>
      <p:sp>
        <p:nvSpPr>
          <p:cNvPr id="55" name="Google Shape;55;p14"/>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56" name="Google Shape;56;p14"/>
          <p:cNvSpPr/>
          <p:nvPr>
            <p:ph idx="3" type="pic"/>
          </p:nvPr>
        </p:nvSpPr>
        <p:spPr>
          <a:xfrm>
            <a:off x="226525" y="2975750"/>
            <a:ext cx="4458900" cy="1941300"/>
          </a:xfrm>
          <a:prstGeom prst="rect">
            <a:avLst/>
          </a:prstGeom>
          <a:noFill/>
          <a:ln>
            <a:noFill/>
          </a:ln>
        </p:spPr>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4"/>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 name="Google Shape;59;p14"/>
          <p:cNvSpPr txBox="1"/>
          <p:nvPr>
            <p:ph idx="4" type="title"/>
          </p:nvPr>
        </p:nvSpPr>
        <p:spPr>
          <a:xfrm>
            <a:off x="3038125"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with details">
  <p:cSld name="TITLE_1">
    <p:spTree>
      <p:nvGrpSpPr>
        <p:cNvPr id="60" name="Shape 60"/>
        <p:cNvGrpSpPr/>
        <p:nvPr/>
      </p:nvGrpSpPr>
      <p:grpSpPr>
        <a:xfrm>
          <a:off x="0" y="0"/>
          <a:ext cx="0" cy="0"/>
          <a:chOff x="0" y="0"/>
          <a:chExt cx="0" cy="0"/>
        </a:xfrm>
      </p:grpSpPr>
      <p:sp>
        <p:nvSpPr>
          <p:cNvPr id="61" name="Google Shape;61;p15"/>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5"/>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4" name="Google Shape;64;p15"/>
          <p:cNvSpPr txBox="1"/>
          <p:nvPr>
            <p:ph idx="3" type="title"/>
          </p:nvPr>
        </p:nvSpPr>
        <p:spPr>
          <a:xfrm>
            <a:off x="3038125"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65" name="Google Shape;65;p15"/>
          <p:cNvSpPr txBox="1"/>
          <p:nvPr>
            <p:ph idx="4"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6" name="Google Shape;66;p15"/>
          <p:cNvSpPr txBox="1"/>
          <p:nvPr>
            <p:ph idx="1" type="body"/>
          </p:nvPr>
        </p:nvSpPr>
        <p:spPr>
          <a:xfrm>
            <a:off x="266700" y="4099025"/>
            <a:ext cx="4458900" cy="847500"/>
          </a:xfrm>
          <a:prstGeom prst="rect">
            <a:avLst/>
          </a:prstGeom>
        </p:spPr>
        <p:txBody>
          <a:bodyPr anchorCtr="0" anchor="b" bIns="91425" lIns="91425" spcFirstLastPara="1" rIns="91425" wrap="square" tIns="91425">
            <a:noAutofit/>
          </a:bodyPr>
          <a:lstStyle>
            <a:lvl1pPr indent="-330200" lvl="0" marL="457200">
              <a:lnSpc>
                <a:spcPct val="90000"/>
              </a:lnSpc>
              <a:spcBef>
                <a:spcPts val="0"/>
              </a:spcBef>
              <a:spcAft>
                <a:spcPts val="0"/>
              </a:spcAft>
              <a:buSzPts val="1600"/>
              <a:buChar char="●"/>
              <a:defRPr sz="1600"/>
            </a:lvl1pPr>
            <a:lvl2pPr indent="-330200" lvl="1" marL="914400">
              <a:lnSpc>
                <a:spcPct val="90000"/>
              </a:lnSpc>
              <a:spcBef>
                <a:spcPts val="0"/>
              </a:spcBef>
              <a:spcAft>
                <a:spcPts val="0"/>
              </a:spcAft>
              <a:buSzPts val="1600"/>
              <a:buChar char="○"/>
              <a:defRPr sz="1600"/>
            </a:lvl2pPr>
            <a:lvl3pPr indent="-330200" lvl="2" marL="1371600">
              <a:lnSpc>
                <a:spcPct val="90000"/>
              </a:lnSpc>
              <a:spcBef>
                <a:spcPts val="0"/>
              </a:spcBef>
              <a:spcAft>
                <a:spcPts val="0"/>
              </a:spcAft>
              <a:buSzPts val="1600"/>
              <a:buChar char="■"/>
              <a:defRPr sz="1600"/>
            </a:lvl3pPr>
            <a:lvl4pPr indent="-330200" lvl="3" marL="1828800">
              <a:lnSpc>
                <a:spcPct val="90000"/>
              </a:lnSpc>
              <a:spcBef>
                <a:spcPts val="0"/>
              </a:spcBef>
              <a:spcAft>
                <a:spcPts val="0"/>
              </a:spcAft>
              <a:buSzPts val="1600"/>
              <a:buChar char="●"/>
              <a:defRPr sz="1600"/>
            </a:lvl4pPr>
            <a:lvl5pPr indent="-330200" lvl="4" marL="2286000">
              <a:lnSpc>
                <a:spcPct val="90000"/>
              </a:lnSpc>
              <a:spcBef>
                <a:spcPts val="0"/>
              </a:spcBef>
              <a:spcAft>
                <a:spcPts val="0"/>
              </a:spcAft>
              <a:buSzPts val="1600"/>
              <a:buChar char="○"/>
              <a:defRPr sz="1600"/>
            </a:lvl5pPr>
            <a:lvl6pPr indent="-330200" lvl="5" marL="2743200">
              <a:lnSpc>
                <a:spcPct val="90000"/>
              </a:lnSpc>
              <a:spcBef>
                <a:spcPts val="0"/>
              </a:spcBef>
              <a:spcAft>
                <a:spcPts val="0"/>
              </a:spcAft>
              <a:buSzPts val="1600"/>
              <a:buChar char="■"/>
              <a:defRPr sz="1600"/>
            </a:lvl6pPr>
            <a:lvl7pPr indent="-330200" lvl="6" marL="3200400">
              <a:lnSpc>
                <a:spcPct val="90000"/>
              </a:lnSpc>
              <a:spcBef>
                <a:spcPts val="0"/>
              </a:spcBef>
              <a:spcAft>
                <a:spcPts val="0"/>
              </a:spcAft>
              <a:buSzPts val="1600"/>
              <a:buChar char="●"/>
              <a:defRPr sz="1600"/>
            </a:lvl7pPr>
            <a:lvl8pPr indent="-330200" lvl="7" marL="3657600">
              <a:lnSpc>
                <a:spcPct val="90000"/>
              </a:lnSpc>
              <a:spcBef>
                <a:spcPts val="0"/>
              </a:spcBef>
              <a:spcAft>
                <a:spcPts val="0"/>
              </a:spcAft>
              <a:buSzPts val="1600"/>
              <a:buChar char="○"/>
              <a:defRPr sz="1600"/>
            </a:lvl8pPr>
            <a:lvl9pPr indent="-330200" lvl="8" marL="4114800">
              <a:lnSpc>
                <a:spcPct val="90000"/>
              </a:lnSpc>
              <a:spcBef>
                <a:spcPts val="0"/>
              </a:spcBef>
              <a:spcAft>
                <a:spcPts val="0"/>
              </a:spcAft>
              <a:buSzPts val="1600"/>
              <a:buChar char="■"/>
              <a:defRPr sz="1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1_2">
    <p:spTree>
      <p:nvGrpSpPr>
        <p:cNvPr id="67" name="Shape 67"/>
        <p:cNvGrpSpPr/>
        <p:nvPr/>
      </p:nvGrpSpPr>
      <p:grpSpPr>
        <a:xfrm>
          <a:off x="0" y="0"/>
          <a:ext cx="0" cy="0"/>
          <a:chOff x="0" y="0"/>
          <a:chExt cx="0" cy="0"/>
        </a:xfrm>
      </p:grpSpPr>
      <p:sp>
        <p:nvSpPr>
          <p:cNvPr id="68" name="Google Shape;68;p16"/>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69" name="Google Shape;6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16"/>
          <p:cNvSpPr txBox="1"/>
          <p:nvPr>
            <p:ph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1_1">
    <p:spTree>
      <p:nvGrpSpPr>
        <p:cNvPr id="71" name="Shape 71"/>
        <p:cNvGrpSpPr/>
        <p:nvPr/>
      </p:nvGrpSpPr>
      <p:grpSpPr>
        <a:xfrm>
          <a:off x="0" y="0"/>
          <a:ext cx="0" cy="0"/>
          <a:chOff x="0" y="0"/>
          <a:chExt cx="0" cy="0"/>
        </a:xfrm>
      </p:grpSpPr>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7"/>
          <p:cNvSpPr txBox="1"/>
          <p:nvPr>
            <p:ph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4" name="Google Shape;74;p17"/>
          <p:cNvSpPr txBox="1"/>
          <p:nvPr>
            <p:ph idx="1" type="body"/>
          </p:nvPr>
        </p:nvSpPr>
        <p:spPr>
          <a:xfrm>
            <a:off x="226525" y="2857625"/>
            <a:ext cx="4458900" cy="2088900"/>
          </a:xfrm>
          <a:prstGeom prst="rect">
            <a:avLst/>
          </a:prstGeom>
        </p:spPr>
        <p:txBody>
          <a:bodyPr anchorCtr="0" anchor="b" bIns="91425" lIns="91425" spcFirstLastPara="1" rIns="91425" wrap="square" tIns="91425">
            <a:noAutofit/>
          </a:bodyPr>
          <a:lstStyle>
            <a:lvl1pPr indent="-330200" lvl="0" marL="457200">
              <a:lnSpc>
                <a:spcPct val="90000"/>
              </a:lnSpc>
              <a:spcBef>
                <a:spcPts val="0"/>
              </a:spcBef>
              <a:spcAft>
                <a:spcPts val="0"/>
              </a:spcAft>
              <a:buSzPts val="1600"/>
              <a:buChar char="●"/>
              <a:defRPr sz="1600"/>
            </a:lvl1pPr>
            <a:lvl2pPr indent="-330200" lvl="1" marL="914400">
              <a:lnSpc>
                <a:spcPct val="90000"/>
              </a:lnSpc>
              <a:spcBef>
                <a:spcPts val="0"/>
              </a:spcBef>
              <a:spcAft>
                <a:spcPts val="0"/>
              </a:spcAft>
              <a:buSzPts val="1600"/>
              <a:buChar char="○"/>
              <a:defRPr sz="1600"/>
            </a:lvl2pPr>
            <a:lvl3pPr indent="-330200" lvl="2" marL="1371600">
              <a:lnSpc>
                <a:spcPct val="90000"/>
              </a:lnSpc>
              <a:spcBef>
                <a:spcPts val="0"/>
              </a:spcBef>
              <a:spcAft>
                <a:spcPts val="0"/>
              </a:spcAft>
              <a:buSzPts val="1600"/>
              <a:buChar char="■"/>
              <a:defRPr sz="1600"/>
            </a:lvl3pPr>
            <a:lvl4pPr indent="-330200" lvl="3" marL="1828800">
              <a:lnSpc>
                <a:spcPct val="90000"/>
              </a:lnSpc>
              <a:spcBef>
                <a:spcPts val="0"/>
              </a:spcBef>
              <a:spcAft>
                <a:spcPts val="0"/>
              </a:spcAft>
              <a:buSzPts val="1600"/>
              <a:buChar char="●"/>
              <a:defRPr sz="1600"/>
            </a:lvl4pPr>
            <a:lvl5pPr indent="-330200" lvl="4" marL="2286000">
              <a:lnSpc>
                <a:spcPct val="90000"/>
              </a:lnSpc>
              <a:spcBef>
                <a:spcPts val="0"/>
              </a:spcBef>
              <a:spcAft>
                <a:spcPts val="0"/>
              </a:spcAft>
              <a:buSzPts val="1600"/>
              <a:buChar char="○"/>
              <a:defRPr sz="1600"/>
            </a:lvl5pPr>
            <a:lvl6pPr indent="-330200" lvl="5" marL="2743200">
              <a:lnSpc>
                <a:spcPct val="90000"/>
              </a:lnSpc>
              <a:spcBef>
                <a:spcPts val="0"/>
              </a:spcBef>
              <a:spcAft>
                <a:spcPts val="0"/>
              </a:spcAft>
              <a:buSzPts val="1600"/>
              <a:buChar char="■"/>
              <a:defRPr sz="1600"/>
            </a:lvl6pPr>
            <a:lvl7pPr indent="-330200" lvl="6" marL="3200400">
              <a:lnSpc>
                <a:spcPct val="90000"/>
              </a:lnSpc>
              <a:spcBef>
                <a:spcPts val="0"/>
              </a:spcBef>
              <a:spcAft>
                <a:spcPts val="0"/>
              </a:spcAft>
              <a:buSzPts val="1600"/>
              <a:buChar char="●"/>
              <a:defRPr sz="1600"/>
            </a:lvl7pPr>
            <a:lvl8pPr indent="-330200" lvl="7" marL="3657600">
              <a:lnSpc>
                <a:spcPct val="90000"/>
              </a:lnSpc>
              <a:spcBef>
                <a:spcPts val="0"/>
              </a:spcBef>
              <a:spcAft>
                <a:spcPts val="0"/>
              </a:spcAft>
              <a:buSzPts val="1600"/>
              <a:buChar char="○"/>
              <a:defRPr sz="1600"/>
            </a:lvl8pPr>
            <a:lvl9pPr indent="-330200" lvl="8" marL="4114800">
              <a:lnSpc>
                <a:spcPct val="90000"/>
              </a:lnSpc>
              <a:spcBef>
                <a:spcPts val="0"/>
              </a:spcBef>
              <a:spcAft>
                <a:spcPts val="0"/>
              </a:spcAft>
              <a:buSzPts val="1600"/>
              <a:buChar char="■"/>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spTree>
      <p:nvGrpSpPr>
        <p:cNvPr id="75" name="Shape 75"/>
        <p:cNvGrpSpPr/>
        <p:nvPr/>
      </p:nvGrpSpPr>
      <p:grpSpPr>
        <a:xfrm>
          <a:off x="0" y="0"/>
          <a:ext cx="0" cy="0"/>
          <a:chOff x="0" y="0"/>
          <a:chExt cx="0" cy="0"/>
        </a:xfrm>
      </p:grpSpPr>
      <p:sp>
        <p:nvSpPr>
          <p:cNvPr id="76" name="Google Shape;7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8"/>
          <p:cNvSpPr txBox="1"/>
          <p:nvPr>
            <p:ph idx="1" type="body"/>
          </p:nvPr>
        </p:nvSpPr>
        <p:spPr>
          <a:xfrm>
            <a:off x="6325910" y="2621103"/>
            <a:ext cx="2612700" cy="2201100"/>
          </a:xfrm>
          <a:prstGeom prst="rect">
            <a:avLst/>
          </a:prstGeom>
        </p:spPr>
        <p:txBody>
          <a:bodyPr anchorCtr="0" anchor="ctr" bIns="91425" lIns="91425" spcFirstLastPara="1" rIns="91425" wrap="square" tIns="91425">
            <a:noAutofit/>
          </a:bodyPr>
          <a:lstStyle>
            <a:lvl1pPr indent="-330200" lvl="0" marL="457200" algn="r">
              <a:spcBef>
                <a:spcPts val="0"/>
              </a:spcBef>
              <a:spcAft>
                <a:spcPts val="0"/>
              </a:spcAft>
              <a:buSzPts val="1600"/>
              <a:buFont typeface="Inter Medium"/>
              <a:buChar char="●"/>
              <a:defRPr sz="1600">
                <a:latin typeface="Inter Medium"/>
                <a:ea typeface="Inter Medium"/>
                <a:cs typeface="Inter Medium"/>
                <a:sym typeface="Inter Medium"/>
              </a:defRPr>
            </a:lvl1pPr>
            <a:lvl2pPr indent="-330200" lvl="1" marL="914400" algn="r">
              <a:spcBef>
                <a:spcPts val="0"/>
              </a:spcBef>
              <a:spcAft>
                <a:spcPts val="0"/>
              </a:spcAft>
              <a:buSzPts val="1600"/>
              <a:buFont typeface="Inter Medium"/>
              <a:buChar char="○"/>
              <a:defRPr sz="1600">
                <a:latin typeface="Inter Medium"/>
                <a:ea typeface="Inter Medium"/>
                <a:cs typeface="Inter Medium"/>
                <a:sym typeface="Inter Medium"/>
              </a:defRPr>
            </a:lvl2pPr>
            <a:lvl3pPr indent="-330200" lvl="2" marL="1371600" algn="r">
              <a:spcBef>
                <a:spcPts val="0"/>
              </a:spcBef>
              <a:spcAft>
                <a:spcPts val="0"/>
              </a:spcAft>
              <a:buSzPts val="1600"/>
              <a:buFont typeface="Inter Medium"/>
              <a:buChar char="■"/>
              <a:defRPr sz="1600">
                <a:latin typeface="Inter Medium"/>
                <a:ea typeface="Inter Medium"/>
                <a:cs typeface="Inter Medium"/>
                <a:sym typeface="Inter Medium"/>
              </a:defRPr>
            </a:lvl3pPr>
            <a:lvl4pPr indent="-330200" lvl="3" marL="1828800" algn="r">
              <a:spcBef>
                <a:spcPts val="0"/>
              </a:spcBef>
              <a:spcAft>
                <a:spcPts val="0"/>
              </a:spcAft>
              <a:buSzPts val="1600"/>
              <a:buFont typeface="Inter Medium"/>
              <a:buChar char="●"/>
              <a:defRPr sz="1600">
                <a:latin typeface="Inter Medium"/>
                <a:ea typeface="Inter Medium"/>
                <a:cs typeface="Inter Medium"/>
                <a:sym typeface="Inter Medium"/>
              </a:defRPr>
            </a:lvl4pPr>
            <a:lvl5pPr indent="-330200" lvl="4" marL="2286000" algn="r">
              <a:spcBef>
                <a:spcPts val="0"/>
              </a:spcBef>
              <a:spcAft>
                <a:spcPts val="0"/>
              </a:spcAft>
              <a:buSzPts val="1600"/>
              <a:buFont typeface="Inter Medium"/>
              <a:buChar char="○"/>
              <a:defRPr sz="1600">
                <a:latin typeface="Inter Medium"/>
                <a:ea typeface="Inter Medium"/>
                <a:cs typeface="Inter Medium"/>
                <a:sym typeface="Inter Medium"/>
              </a:defRPr>
            </a:lvl5pPr>
            <a:lvl6pPr indent="-330200" lvl="5" marL="2743200" algn="r">
              <a:spcBef>
                <a:spcPts val="0"/>
              </a:spcBef>
              <a:spcAft>
                <a:spcPts val="0"/>
              </a:spcAft>
              <a:buSzPts val="1600"/>
              <a:buFont typeface="Inter Medium"/>
              <a:buChar char="■"/>
              <a:defRPr sz="1600">
                <a:latin typeface="Inter Medium"/>
                <a:ea typeface="Inter Medium"/>
                <a:cs typeface="Inter Medium"/>
                <a:sym typeface="Inter Medium"/>
              </a:defRPr>
            </a:lvl6pPr>
            <a:lvl7pPr indent="-330200" lvl="6" marL="3200400" algn="r">
              <a:spcBef>
                <a:spcPts val="0"/>
              </a:spcBef>
              <a:spcAft>
                <a:spcPts val="0"/>
              </a:spcAft>
              <a:buSzPts val="1600"/>
              <a:buFont typeface="Inter Medium"/>
              <a:buChar char="●"/>
              <a:defRPr sz="1600">
                <a:latin typeface="Inter Medium"/>
                <a:ea typeface="Inter Medium"/>
                <a:cs typeface="Inter Medium"/>
                <a:sym typeface="Inter Medium"/>
              </a:defRPr>
            </a:lvl7pPr>
            <a:lvl8pPr indent="-330200" lvl="7" marL="3657600" algn="r">
              <a:spcBef>
                <a:spcPts val="0"/>
              </a:spcBef>
              <a:spcAft>
                <a:spcPts val="0"/>
              </a:spcAft>
              <a:buSzPts val="1600"/>
              <a:buFont typeface="Inter Medium"/>
              <a:buChar char="○"/>
              <a:defRPr sz="1600">
                <a:latin typeface="Inter Medium"/>
                <a:ea typeface="Inter Medium"/>
                <a:cs typeface="Inter Medium"/>
                <a:sym typeface="Inter Medium"/>
              </a:defRPr>
            </a:lvl8pPr>
            <a:lvl9pPr indent="-330200" lvl="8" marL="4114800" algn="r">
              <a:spcBef>
                <a:spcPts val="0"/>
              </a:spcBef>
              <a:spcAft>
                <a:spcPts val="0"/>
              </a:spcAft>
              <a:buSzPts val="1600"/>
              <a:buFont typeface="Inter Medium"/>
              <a:buChar char="■"/>
              <a:defRPr sz="1600">
                <a:latin typeface="Inter Medium"/>
                <a:ea typeface="Inter Medium"/>
                <a:cs typeface="Inter Medium"/>
                <a:sym typeface="Inter Medium"/>
              </a:defRPr>
            </a:lvl9pPr>
          </a:lstStyle>
          <a:p/>
        </p:txBody>
      </p:sp>
      <p:sp>
        <p:nvSpPr>
          <p:cNvPr id="78" name="Google Shape;78;p18"/>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9" name="Google Shape;79;p18"/>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80" name="Google Shape;80;p18"/>
          <p:cNvSpPr txBox="1"/>
          <p:nvPr>
            <p:ph idx="3" type="body"/>
          </p:nvPr>
        </p:nvSpPr>
        <p:spPr>
          <a:xfrm>
            <a:off x="226525" y="2621103"/>
            <a:ext cx="336600" cy="2201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Font typeface="Inter Medium"/>
              <a:buChar char="●"/>
              <a:defRPr sz="1600">
                <a:latin typeface="Inter Medium"/>
                <a:ea typeface="Inter Medium"/>
                <a:cs typeface="Inter Medium"/>
                <a:sym typeface="Inter Medium"/>
              </a:defRPr>
            </a:lvl1pPr>
            <a:lvl2pPr indent="-330200" lvl="1" marL="914400">
              <a:spcBef>
                <a:spcPts val="0"/>
              </a:spcBef>
              <a:spcAft>
                <a:spcPts val="0"/>
              </a:spcAft>
              <a:buSzPts val="1600"/>
              <a:buFont typeface="Inter Medium"/>
              <a:buChar char="○"/>
              <a:defRPr sz="1600">
                <a:latin typeface="Inter Medium"/>
                <a:ea typeface="Inter Medium"/>
                <a:cs typeface="Inter Medium"/>
                <a:sym typeface="Inter Medium"/>
              </a:defRPr>
            </a:lvl2pPr>
            <a:lvl3pPr indent="-330200" lvl="2" marL="1371600">
              <a:spcBef>
                <a:spcPts val="0"/>
              </a:spcBef>
              <a:spcAft>
                <a:spcPts val="0"/>
              </a:spcAft>
              <a:buSzPts val="1600"/>
              <a:buFont typeface="Inter Medium"/>
              <a:buChar char="■"/>
              <a:defRPr sz="1600">
                <a:latin typeface="Inter Medium"/>
                <a:ea typeface="Inter Medium"/>
                <a:cs typeface="Inter Medium"/>
                <a:sym typeface="Inter Medium"/>
              </a:defRPr>
            </a:lvl3pPr>
            <a:lvl4pPr indent="-330200" lvl="3" marL="1828800">
              <a:spcBef>
                <a:spcPts val="0"/>
              </a:spcBef>
              <a:spcAft>
                <a:spcPts val="0"/>
              </a:spcAft>
              <a:buSzPts val="1600"/>
              <a:buFont typeface="Inter Medium"/>
              <a:buChar char="●"/>
              <a:defRPr sz="1600">
                <a:latin typeface="Inter Medium"/>
                <a:ea typeface="Inter Medium"/>
                <a:cs typeface="Inter Medium"/>
                <a:sym typeface="Inter Medium"/>
              </a:defRPr>
            </a:lvl4pPr>
            <a:lvl5pPr indent="-330200" lvl="4" marL="2286000">
              <a:spcBef>
                <a:spcPts val="0"/>
              </a:spcBef>
              <a:spcAft>
                <a:spcPts val="0"/>
              </a:spcAft>
              <a:buSzPts val="1600"/>
              <a:buFont typeface="Inter Medium"/>
              <a:buChar char="○"/>
              <a:defRPr sz="1600">
                <a:latin typeface="Inter Medium"/>
                <a:ea typeface="Inter Medium"/>
                <a:cs typeface="Inter Medium"/>
                <a:sym typeface="Inter Medium"/>
              </a:defRPr>
            </a:lvl5pPr>
            <a:lvl6pPr indent="-330200" lvl="5" marL="2743200">
              <a:spcBef>
                <a:spcPts val="0"/>
              </a:spcBef>
              <a:spcAft>
                <a:spcPts val="0"/>
              </a:spcAft>
              <a:buSzPts val="1600"/>
              <a:buFont typeface="Inter Medium"/>
              <a:buChar char="■"/>
              <a:defRPr sz="1600">
                <a:latin typeface="Inter Medium"/>
                <a:ea typeface="Inter Medium"/>
                <a:cs typeface="Inter Medium"/>
                <a:sym typeface="Inter Medium"/>
              </a:defRPr>
            </a:lvl6pPr>
            <a:lvl7pPr indent="-330200" lvl="6" marL="3200400">
              <a:spcBef>
                <a:spcPts val="0"/>
              </a:spcBef>
              <a:spcAft>
                <a:spcPts val="0"/>
              </a:spcAft>
              <a:buSzPts val="1600"/>
              <a:buFont typeface="Inter Medium"/>
              <a:buChar char="●"/>
              <a:defRPr sz="1600">
                <a:latin typeface="Inter Medium"/>
                <a:ea typeface="Inter Medium"/>
                <a:cs typeface="Inter Medium"/>
                <a:sym typeface="Inter Medium"/>
              </a:defRPr>
            </a:lvl7pPr>
            <a:lvl8pPr indent="-330200" lvl="7" marL="3657600">
              <a:spcBef>
                <a:spcPts val="0"/>
              </a:spcBef>
              <a:spcAft>
                <a:spcPts val="0"/>
              </a:spcAft>
              <a:buSzPts val="1600"/>
              <a:buFont typeface="Inter Medium"/>
              <a:buChar char="○"/>
              <a:defRPr sz="1600">
                <a:latin typeface="Inter Medium"/>
                <a:ea typeface="Inter Medium"/>
                <a:cs typeface="Inter Medium"/>
                <a:sym typeface="Inter Medium"/>
              </a:defRPr>
            </a:lvl8pPr>
            <a:lvl9pPr indent="-330200" lvl="8" marL="4114800">
              <a:spcBef>
                <a:spcPts val="0"/>
              </a:spcBef>
              <a:spcAft>
                <a:spcPts val="0"/>
              </a:spcAft>
              <a:buSzPts val="1600"/>
              <a:buFont typeface="Inter Medium"/>
              <a:buChar char="■"/>
              <a:defRPr sz="1600">
                <a:latin typeface="Inter Medium"/>
                <a:ea typeface="Inter Medium"/>
                <a:cs typeface="Inter Medium"/>
                <a:sym typeface="Inter Medium"/>
              </a:defRPr>
            </a:lvl9pPr>
          </a:lstStyle>
          <a:p/>
        </p:txBody>
      </p:sp>
      <p:sp>
        <p:nvSpPr>
          <p:cNvPr id="81" name="Google Shape;81;p18"/>
          <p:cNvSpPr txBox="1"/>
          <p:nvPr>
            <p:ph idx="4" type="title"/>
          </p:nvPr>
        </p:nvSpPr>
        <p:spPr>
          <a:xfrm>
            <a:off x="226525" y="571800"/>
            <a:ext cx="52614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tx">
  <p:cSld name="TITLE_AND_BODY">
    <p:bg>
      <p:bgPr>
        <a:solidFill>
          <a:schemeClr val="dk1"/>
        </a:solidFill>
      </p:bgPr>
    </p:bg>
    <p:spTree>
      <p:nvGrpSpPr>
        <p:cNvPr id="82" name="Shape 82"/>
        <p:cNvGrpSpPr/>
        <p:nvPr/>
      </p:nvGrpSpPr>
      <p:grpSpPr>
        <a:xfrm>
          <a:off x="0" y="0"/>
          <a:ext cx="0" cy="0"/>
          <a:chOff x="0" y="0"/>
          <a:chExt cx="0" cy="0"/>
        </a:xfrm>
      </p:grpSpPr>
      <p:sp>
        <p:nvSpPr>
          <p:cNvPr id="83" name="Google Shape;8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9"/>
          <p:cNvSpPr txBox="1"/>
          <p:nvPr>
            <p:ph type="title"/>
          </p:nvPr>
        </p:nvSpPr>
        <p:spPr>
          <a:xfrm>
            <a:off x="226525" y="2581610"/>
            <a:ext cx="8691000" cy="2374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7300"/>
              <a:buNone/>
              <a:defRPr sz="7300">
                <a:solidFill>
                  <a:schemeClr val="lt1"/>
                </a:solidFill>
              </a:defRPr>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AND_BODY_2">
    <p:bg>
      <p:bgPr>
        <a:solidFill>
          <a:schemeClr val="lt1"/>
        </a:solidFill>
      </p:bgPr>
    </p:bg>
    <p:spTree>
      <p:nvGrpSpPr>
        <p:cNvPr id="85" name="Shape 85"/>
        <p:cNvGrpSpPr/>
        <p:nvPr/>
      </p:nvGrpSpPr>
      <p:grpSpPr>
        <a:xfrm>
          <a:off x="0" y="0"/>
          <a:ext cx="0" cy="0"/>
          <a:chOff x="0" y="0"/>
          <a:chExt cx="0" cy="0"/>
        </a:xfrm>
      </p:grpSpPr>
      <p:sp>
        <p:nvSpPr>
          <p:cNvPr id="86" name="Google Shape;8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20"/>
          <p:cNvSpPr txBox="1"/>
          <p:nvPr>
            <p:ph type="title"/>
          </p:nvPr>
        </p:nvSpPr>
        <p:spPr>
          <a:xfrm>
            <a:off x="226525" y="248960"/>
            <a:ext cx="8691000" cy="2374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p:cSld name="TITLE_AND_BODY_1">
    <p:bg>
      <p:bgPr>
        <a:solidFill>
          <a:schemeClr val="dk1"/>
        </a:solidFill>
      </p:bgPr>
    </p:bg>
    <p:spTree>
      <p:nvGrpSpPr>
        <p:cNvPr id="88" name="Shape 88"/>
        <p:cNvGrpSpPr/>
        <p:nvPr/>
      </p:nvGrpSpPr>
      <p:grpSpPr>
        <a:xfrm>
          <a:off x="0" y="0"/>
          <a:ext cx="0" cy="0"/>
          <a:chOff x="0" y="0"/>
          <a:chExt cx="0" cy="0"/>
        </a:xfrm>
      </p:grpSpPr>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0" name="Google Shape;90;p21"/>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
              <a:buNone/>
              <a:defRPr b="0" sz="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91" name="Google Shape;91;p21"/>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92" name="Google Shape;92;p21"/>
          <p:cNvSpPr txBox="1"/>
          <p:nvPr>
            <p:ph idx="1" type="body"/>
          </p:nvPr>
        </p:nvSpPr>
        <p:spPr>
          <a:xfrm>
            <a:off x="246325" y="2591450"/>
            <a:ext cx="758700" cy="23649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
        <p:nvSpPr>
          <p:cNvPr id="93" name="Google Shape;93;p21"/>
          <p:cNvSpPr txBox="1"/>
          <p:nvPr>
            <p:ph idx="3" type="body"/>
          </p:nvPr>
        </p:nvSpPr>
        <p:spPr>
          <a:xfrm>
            <a:off x="1077200" y="2591450"/>
            <a:ext cx="7804500" cy="23649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hree storyboards" type="twoColTx">
  <p:cSld name="TITLE_AND_TWO_COLUMNS">
    <p:bg>
      <p:bgPr>
        <a:solidFill>
          <a:schemeClr val="dk1"/>
        </a:solidFill>
      </p:bgPr>
    </p:bg>
    <p:spTree>
      <p:nvGrpSpPr>
        <p:cNvPr id="94" name="Shape 94"/>
        <p:cNvGrpSpPr/>
        <p:nvPr/>
      </p:nvGrpSpPr>
      <p:grpSpPr>
        <a:xfrm>
          <a:off x="0" y="0"/>
          <a:ext cx="0" cy="0"/>
          <a:chOff x="0" y="0"/>
          <a:chExt cx="0" cy="0"/>
        </a:xfrm>
      </p:grpSpPr>
      <p:sp>
        <p:nvSpPr>
          <p:cNvPr id="95" name="Google Shape;95;p22"/>
          <p:cNvSpPr/>
          <p:nvPr>
            <p:ph idx="2" type="pic"/>
          </p:nvPr>
        </p:nvSpPr>
        <p:spPr>
          <a:xfrm>
            <a:off x="-5225" y="709575"/>
            <a:ext cx="3048600" cy="2805300"/>
          </a:xfrm>
          <a:prstGeom prst="rect">
            <a:avLst/>
          </a:prstGeom>
          <a:noFill/>
          <a:ln>
            <a:noFill/>
          </a:ln>
        </p:spPr>
      </p:sp>
      <p:sp>
        <p:nvSpPr>
          <p:cNvPr id="96" name="Google Shape;96;p22"/>
          <p:cNvSpPr txBox="1"/>
          <p:nvPr>
            <p:ph type="title"/>
          </p:nvPr>
        </p:nvSpPr>
        <p:spPr>
          <a:xfrm>
            <a:off x="1569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97" name="Google Shape;97;p22"/>
          <p:cNvSpPr txBox="1"/>
          <p:nvPr>
            <p:ph idx="1" type="body"/>
          </p:nvPr>
        </p:nvSpPr>
        <p:spPr>
          <a:xfrm>
            <a:off x="1569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98" name="Google Shape;9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22"/>
          <p:cNvSpPr txBox="1"/>
          <p:nvPr>
            <p:ph idx="3" type="title"/>
          </p:nvPr>
        </p:nvSpPr>
        <p:spPr>
          <a:xfrm>
            <a:off x="32086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100" name="Google Shape;100;p22"/>
          <p:cNvSpPr txBox="1"/>
          <p:nvPr>
            <p:ph idx="4" type="body"/>
          </p:nvPr>
        </p:nvSpPr>
        <p:spPr>
          <a:xfrm>
            <a:off x="32086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101" name="Google Shape;101;p22"/>
          <p:cNvSpPr txBox="1"/>
          <p:nvPr>
            <p:ph idx="5" type="title"/>
          </p:nvPr>
        </p:nvSpPr>
        <p:spPr>
          <a:xfrm>
            <a:off x="62689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102" name="Google Shape;102;p22"/>
          <p:cNvSpPr txBox="1"/>
          <p:nvPr>
            <p:ph idx="6" type="body"/>
          </p:nvPr>
        </p:nvSpPr>
        <p:spPr>
          <a:xfrm>
            <a:off x="62689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103" name="Google Shape;103;p22"/>
          <p:cNvSpPr/>
          <p:nvPr>
            <p:ph idx="7" type="pic"/>
          </p:nvPr>
        </p:nvSpPr>
        <p:spPr>
          <a:xfrm>
            <a:off x="3053763" y="709575"/>
            <a:ext cx="3031800" cy="2805300"/>
          </a:xfrm>
          <a:prstGeom prst="rect">
            <a:avLst/>
          </a:prstGeom>
          <a:noFill/>
          <a:ln>
            <a:noFill/>
          </a:ln>
        </p:spPr>
      </p:sp>
      <p:sp>
        <p:nvSpPr>
          <p:cNvPr id="104" name="Google Shape;104;p22"/>
          <p:cNvSpPr/>
          <p:nvPr>
            <p:ph idx="8" type="pic"/>
          </p:nvPr>
        </p:nvSpPr>
        <p:spPr>
          <a:xfrm>
            <a:off x="6095475" y="709575"/>
            <a:ext cx="3048600" cy="2805300"/>
          </a:xfrm>
          <a:prstGeom prst="rect">
            <a:avLst/>
          </a:prstGeom>
          <a:noFill/>
          <a:ln>
            <a:noFill/>
          </a:ln>
        </p:spPr>
      </p:sp>
      <p:cxnSp>
        <p:nvCxnSpPr>
          <p:cNvPr id="105" name="Google Shape;105;p22"/>
          <p:cNvCxnSpPr/>
          <p:nvPr/>
        </p:nvCxnSpPr>
        <p:spPr>
          <a:xfrm>
            <a:off x="3048525" y="703650"/>
            <a:ext cx="0" cy="4448700"/>
          </a:xfrm>
          <a:prstGeom prst="straightConnector1">
            <a:avLst/>
          </a:prstGeom>
          <a:noFill/>
          <a:ln cap="flat" cmpd="sng" w="9525">
            <a:solidFill>
              <a:schemeClr val="lt1"/>
            </a:solidFill>
            <a:prstDash val="solid"/>
            <a:round/>
            <a:headEnd len="med" w="med" type="none"/>
            <a:tailEnd len="med" w="med" type="none"/>
          </a:ln>
        </p:spPr>
      </p:cxnSp>
      <p:cxnSp>
        <p:nvCxnSpPr>
          <p:cNvPr id="106" name="Google Shape;106;p22"/>
          <p:cNvCxnSpPr/>
          <p:nvPr/>
        </p:nvCxnSpPr>
        <p:spPr>
          <a:xfrm>
            <a:off x="6090575" y="703650"/>
            <a:ext cx="0" cy="4448700"/>
          </a:xfrm>
          <a:prstGeom prst="straightConnector1">
            <a:avLst/>
          </a:prstGeom>
          <a:noFill/>
          <a:ln cap="flat" cmpd="sng" w="9525">
            <a:solidFill>
              <a:schemeClr val="lt1"/>
            </a:solidFill>
            <a:prstDash val="solid"/>
            <a:round/>
            <a:headEnd len="med" w="med" type="none"/>
            <a:tailEnd len="med" w="med" type="none"/>
          </a:ln>
        </p:spPr>
      </p:cxnSp>
      <p:cxnSp>
        <p:nvCxnSpPr>
          <p:cNvPr id="107" name="Google Shape;107;p22"/>
          <p:cNvCxnSpPr/>
          <p:nvPr/>
        </p:nvCxnSpPr>
        <p:spPr>
          <a:xfrm rot="10800000">
            <a:off x="0" y="3520200"/>
            <a:ext cx="9152400" cy="0"/>
          </a:xfrm>
          <a:prstGeom prst="straightConnector1">
            <a:avLst/>
          </a:prstGeom>
          <a:noFill/>
          <a:ln cap="flat" cmpd="sng" w="9525">
            <a:solidFill>
              <a:schemeClr val="lt1"/>
            </a:solidFill>
            <a:prstDash val="solid"/>
            <a:round/>
            <a:headEnd len="med" w="med" type="none"/>
            <a:tailEnd len="med" w="med" type="none"/>
          </a:ln>
        </p:spPr>
      </p:cxnSp>
      <p:cxnSp>
        <p:nvCxnSpPr>
          <p:cNvPr id="108" name="Google Shape;108;p22"/>
          <p:cNvCxnSpPr/>
          <p:nvPr/>
        </p:nvCxnSpPr>
        <p:spPr>
          <a:xfrm rot="10800000">
            <a:off x="0" y="704725"/>
            <a:ext cx="9152400" cy="0"/>
          </a:xfrm>
          <a:prstGeom prst="straightConnector1">
            <a:avLst/>
          </a:prstGeom>
          <a:noFill/>
          <a:ln cap="flat" cmpd="sng" w="9525">
            <a:solidFill>
              <a:schemeClr val="lt1"/>
            </a:solidFill>
            <a:prstDash val="solid"/>
            <a:round/>
            <a:headEnd len="med" w="med" type="none"/>
            <a:tailEnd len="med" w="med" type="none"/>
          </a:ln>
        </p:spPr>
      </p:cxnSp>
      <p:sp>
        <p:nvSpPr>
          <p:cNvPr id="109" name="Google Shape;109;p22"/>
          <p:cNvSpPr txBox="1"/>
          <p:nvPr>
            <p:ph idx="9"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TITLE_AND_TWO_COLUMNS_1">
    <p:bg>
      <p:bgPr>
        <a:solidFill>
          <a:schemeClr val="dk1"/>
        </a:solidFill>
      </p:bgPr>
    </p:bg>
    <p:spTree>
      <p:nvGrpSpPr>
        <p:cNvPr id="110" name="Shape 110"/>
        <p:cNvGrpSpPr/>
        <p:nvPr/>
      </p:nvGrpSpPr>
      <p:grpSpPr>
        <a:xfrm>
          <a:off x="0" y="0"/>
          <a:ext cx="0" cy="0"/>
          <a:chOff x="0" y="0"/>
          <a:chExt cx="0" cy="0"/>
        </a:xfrm>
      </p:grpSpPr>
      <p:sp>
        <p:nvSpPr>
          <p:cNvPr id="111" name="Google Shape;111;p23"/>
          <p:cNvSpPr/>
          <p:nvPr>
            <p:ph idx="2" type="pic"/>
          </p:nvPr>
        </p:nvSpPr>
        <p:spPr>
          <a:xfrm>
            <a:off x="-5225" y="709575"/>
            <a:ext cx="3048600" cy="1468500"/>
          </a:xfrm>
          <a:prstGeom prst="rect">
            <a:avLst/>
          </a:prstGeom>
          <a:noFill/>
          <a:ln>
            <a:noFill/>
          </a:ln>
        </p:spPr>
      </p:sp>
      <p:sp>
        <p:nvSpPr>
          <p:cNvPr id="112" name="Google Shape;112;p23"/>
          <p:cNvSpPr/>
          <p:nvPr>
            <p:ph idx="3" type="pic"/>
          </p:nvPr>
        </p:nvSpPr>
        <p:spPr>
          <a:xfrm>
            <a:off x="3053763" y="709575"/>
            <a:ext cx="3031800" cy="1468500"/>
          </a:xfrm>
          <a:prstGeom prst="rect">
            <a:avLst/>
          </a:prstGeom>
          <a:noFill/>
          <a:ln>
            <a:noFill/>
          </a:ln>
        </p:spPr>
      </p:sp>
      <p:sp>
        <p:nvSpPr>
          <p:cNvPr id="113" name="Google Shape;113;p23"/>
          <p:cNvSpPr/>
          <p:nvPr>
            <p:ph idx="4" type="pic"/>
          </p:nvPr>
        </p:nvSpPr>
        <p:spPr>
          <a:xfrm>
            <a:off x="6095475" y="709575"/>
            <a:ext cx="3048600" cy="1468500"/>
          </a:xfrm>
          <a:prstGeom prst="rect">
            <a:avLst/>
          </a:prstGeom>
          <a:noFill/>
          <a:ln>
            <a:noFill/>
          </a:ln>
        </p:spPr>
      </p:sp>
      <p:cxnSp>
        <p:nvCxnSpPr>
          <p:cNvPr id="114" name="Google Shape;114;p23"/>
          <p:cNvCxnSpPr/>
          <p:nvPr/>
        </p:nvCxnSpPr>
        <p:spPr>
          <a:xfrm rot="10800000">
            <a:off x="0" y="704725"/>
            <a:ext cx="9152400" cy="0"/>
          </a:xfrm>
          <a:prstGeom prst="straightConnector1">
            <a:avLst/>
          </a:prstGeom>
          <a:noFill/>
          <a:ln cap="flat" cmpd="sng" w="9525">
            <a:solidFill>
              <a:schemeClr val="lt1"/>
            </a:solidFill>
            <a:prstDash val="solid"/>
            <a:round/>
            <a:headEnd len="med" w="med" type="none"/>
            <a:tailEnd len="med" w="med" type="none"/>
          </a:ln>
        </p:spPr>
      </p:cxnSp>
      <p:sp>
        <p:nvSpPr>
          <p:cNvPr id="115" name="Google Shape;115;p23"/>
          <p:cNvSpPr txBox="1"/>
          <p:nvPr>
            <p:ph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6" name="Google Shape;116;p23"/>
          <p:cNvSpPr/>
          <p:nvPr>
            <p:ph idx="5" type="pic"/>
          </p:nvPr>
        </p:nvSpPr>
        <p:spPr>
          <a:xfrm>
            <a:off x="-4975" y="2192221"/>
            <a:ext cx="3048600" cy="1468500"/>
          </a:xfrm>
          <a:prstGeom prst="rect">
            <a:avLst/>
          </a:prstGeom>
          <a:noFill/>
          <a:ln>
            <a:noFill/>
          </a:ln>
        </p:spPr>
      </p:sp>
      <p:sp>
        <p:nvSpPr>
          <p:cNvPr id="117" name="Google Shape;117;p23"/>
          <p:cNvSpPr/>
          <p:nvPr>
            <p:ph idx="6" type="pic"/>
          </p:nvPr>
        </p:nvSpPr>
        <p:spPr>
          <a:xfrm>
            <a:off x="3054013" y="2192221"/>
            <a:ext cx="3031800" cy="1468500"/>
          </a:xfrm>
          <a:prstGeom prst="rect">
            <a:avLst/>
          </a:prstGeom>
          <a:noFill/>
          <a:ln>
            <a:noFill/>
          </a:ln>
        </p:spPr>
      </p:sp>
      <p:sp>
        <p:nvSpPr>
          <p:cNvPr id="118" name="Google Shape;118;p23"/>
          <p:cNvSpPr/>
          <p:nvPr>
            <p:ph idx="7" type="pic"/>
          </p:nvPr>
        </p:nvSpPr>
        <p:spPr>
          <a:xfrm>
            <a:off x="6095725" y="2192221"/>
            <a:ext cx="3048600" cy="1468500"/>
          </a:xfrm>
          <a:prstGeom prst="rect">
            <a:avLst/>
          </a:prstGeom>
          <a:noFill/>
          <a:ln>
            <a:noFill/>
          </a:ln>
        </p:spPr>
      </p:sp>
      <p:sp>
        <p:nvSpPr>
          <p:cNvPr id="119" name="Google Shape;119;p23"/>
          <p:cNvSpPr/>
          <p:nvPr>
            <p:ph idx="8" type="pic"/>
          </p:nvPr>
        </p:nvSpPr>
        <p:spPr>
          <a:xfrm>
            <a:off x="-4975" y="3674873"/>
            <a:ext cx="3048600" cy="1468500"/>
          </a:xfrm>
          <a:prstGeom prst="rect">
            <a:avLst/>
          </a:prstGeom>
          <a:noFill/>
          <a:ln>
            <a:noFill/>
          </a:ln>
        </p:spPr>
      </p:sp>
      <p:sp>
        <p:nvSpPr>
          <p:cNvPr id="120" name="Google Shape;120;p23"/>
          <p:cNvSpPr/>
          <p:nvPr>
            <p:ph idx="9" type="pic"/>
          </p:nvPr>
        </p:nvSpPr>
        <p:spPr>
          <a:xfrm>
            <a:off x="3054013" y="3674873"/>
            <a:ext cx="3031800" cy="1468500"/>
          </a:xfrm>
          <a:prstGeom prst="rect">
            <a:avLst/>
          </a:prstGeom>
          <a:noFill/>
          <a:ln>
            <a:noFill/>
          </a:ln>
        </p:spPr>
      </p:sp>
      <p:sp>
        <p:nvSpPr>
          <p:cNvPr id="121" name="Google Shape;121;p23"/>
          <p:cNvSpPr/>
          <p:nvPr>
            <p:ph idx="13" type="pic"/>
          </p:nvPr>
        </p:nvSpPr>
        <p:spPr>
          <a:xfrm>
            <a:off x="6095725" y="3674873"/>
            <a:ext cx="3048600" cy="14685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type="titleOnly">
  <p:cSld name="TITLE_ONLY">
    <p:spTree>
      <p:nvGrpSpPr>
        <p:cNvPr id="122" name="Shape 122"/>
        <p:cNvGrpSpPr/>
        <p:nvPr/>
      </p:nvGrpSpPr>
      <p:grpSpPr>
        <a:xfrm>
          <a:off x="0" y="0"/>
          <a:ext cx="0" cy="0"/>
          <a:chOff x="0" y="0"/>
          <a:chExt cx="0" cy="0"/>
        </a:xfrm>
      </p:grpSpPr>
      <p:sp>
        <p:nvSpPr>
          <p:cNvPr id="123" name="Google Shape;12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4" name="Google Shape;124;p24"/>
          <p:cNvSpPr txBox="1"/>
          <p:nvPr>
            <p:ph idx="1" type="body"/>
          </p:nvPr>
        </p:nvSpPr>
        <p:spPr>
          <a:xfrm>
            <a:off x="226525" y="2995441"/>
            <a:ext cx="8673000" cy="19311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1pPr>
            <a:lvl2pPr indent="-412750" lvl="1" marL="914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2pPr>
            <a:lvl3pPr indent="-412750" lvl="2" marL="1371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3pPr>
            <a:lvl4pPr indent="-412750" lvl="3" marL="1828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4pPr>
            <a:lvl5pPr indent="-412750" lvl="4" marL="22860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5pPr>
            <a:lvl6pPr indent="-412750" lvl="5" marL="2743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6pPr>
            <a:lvl7pPr indent="-412750" lvl="6" marL="3200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7pPr>
            <a:lvl8pPr indent="-412750" lvl="7" marL="3657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8pPr>
            <a:lvl9pPr indent="-412750" lvl="8" marL="4114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main point">
  <p:cSld name="TITLE_ONLY_1">
    <p:bg>
      <p:bgPr>
        <a:solidFill>
          <a:schemeClr val="dk1"/>
        </a:solidFill>
      </p:bgPr>
    </p:bg>
    <p:spTree>
      <p:nvGrpSpPr>
        <p:cNvPr id="125" name="Shape 125"/>
        <p:cNvGrpSpPr/>
        <p:nvPr/>
      </p:nvGrpSpPr>
      <p:grpSpPr>
        <a:xfrm>
          <a:off x="0" y="0"/>
          <a:ext cx="0" cy="0"/>
          <a:chOff x="0" y="0"/>
          <a:chExt cx="0" cy="0"/>
        </a:xfrm>
      </p:grpSpPr>
      <p:sp>
        <p:nvSpPr>
          <p:cNvPr id="126" name="Google Shape;12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5"/>
          <p:cNvSpPr txBox="1"/>
          <p:nvPr>
            <p:ph idx="1" type="body"/>
          </p:nvPr>
        </p:nvSpPr>
        <p:spPr>
          <a:xfrm>
            <a:off x="226525" y="2995441"/>
            <a:ext cx="8673000" cy="19311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ONE_COLUMN_TEXT">
    <p:bg>
      <p:bgPr>
        <a:solidFill>
          <a:schemeClr val="dk1"/>
        </a:solidFill>
      </p:bgPr>
    </p:bg>
    <p:spTree>
      <p:nvGrpSpPr>
        <p:cNvPr id="128" name="Shape 128"/>
        <p:cNvGrpSpPr/>
        <p:nvPr/>
      </p:nvGrpSpPr>
      <p:grpSpPr>
        <a:xfrm>
          <a:off x="0" y="0"/>
          <a:ext cx="0" cy="0"/>
          <a:chOff x="0" y="0"/>
          <a:chExt cx="0" cy="0"/>
        </a:xfrm>
      </p:grpSpPr>
      <p:sp>
        <p:nvSpPr>
          <p:cNvPr id="129" name="Google Shape;129;p26"/>
          <p:cNvSpPr/>
          <p:nvPr>
            <p:ph idx="2" type="pic"/>
          </p:nvPr>
        </p:nvSpPr>
        <p:spPr>
          <a:xfrm>
            <a:off x="4576350" y="0"/>
            <a:ext cx="4567500" cy="5153700"/>
          </a:xfrm>
          <a:prstGeom prst="rect">
            <a:avLst/>
          </a:prstGeom>
          <a:noFill/>
          <a:ln cap="flat" cmpd="sng" w="9525">
            <a:solidFill>
              <a:schemeClr val="lt1"/>
            </a:solidFill>
            <a:prstDash val="solid"/>
            <a:round/>
            <a:headEnd len="sm" w="sm" type="none"/>
            <a:tailEnd len="sm" w="sm" type="none"/>
          </a:ln>
        </p:spPr>
      </p:sp>
      <p:sp>
        <p:nvSpPr>
          <p:cNvPr id="130" name="Google Shape;130;p26"/>
          <p:cNvSpPr txBox="1"/>
          <p:nvPr>
            <p:ph idx="1" type="body"/>
          </p:nvPr>
        </p:nvSpPr>
        <p:spPr>
          <a:xfrm>
            <a:off x="226525" y="2080439"/>
            <a:ext cx="4119000" cy="16788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chemeClr val="lt1"/>
              </a:buClr>
              <a:buSzPts val="1600"/>
              <a:buChar char="●"/>
              <a:defRPr sz="1600">
                <a:solidFill>
                  <a:schemeClr val="lt1"/>
                </a:solidFill>
              </a:defRPr>
            </a:lvl1pPr>
            <a:lvl2pPr indent="-330200" lvl="1" marL="914400">
              <a:spcBef>
                <a:spcPts val="0"/>
              </a:spcBef>
              <a:spcAft>
                <a:spcPts val="0"/>
              </a:spcAft>
              <a:buClr>
                <a:schemeClr val="lt1"/>
              </a:buClr>
              <a:buSzPts val="1600"/>
              <a:buChar char="○"/>
              <a:defRPr sz="1600">
                <a:solidFill>
                  <a:schemeClr val="lt1"/>
                </a:solidFill>
              </a:defRPr>
            </a:lvl2pPr>
            <a:lvl3pPr indent="-330200" lvl="2" marL="1371600">
              <a:spcBef>
                <a:spcPts val="0"/>
              </a:spcBef>
              <a:spcAft>
                <a:spcPts val="0"/>
              </a:spcAft>
              <a:buClr>
                <a:schemeClr val="lt1"/>
              </a:buClr>
              <a:buSzPts val="1600"/>
              <a:buChar char="■"/>
              <a:defRPr sz="1600">
                <a:solidFill>
                  <a:schemeClr val="lt1"/>
                </a:solidFill>
              </a:defRPr>
            </a:lvl3pPr>
            <a:lvl4pPr indent="-330200" lvl="3" marL="1828800">
              <a:spcBef>
                <a:spcPts val="0"/>
              </a:spcBef>
              <a:spcAft>
                <a:spcPts val="0"/>
              </a:spcAft>
              <a:buClr>
                <a:schemeClr val="lt1"/>
              </a:buClr>
              <a:buSzPts val="1600"/>
              <a:buChar char="●"/>
              <a:defRPr sz="1600">
                <a:solidFill>
                  <a:schemeClr val="lt1"/>
                </a:solidFill>
              </a:defRPr>
            </a:lvl4pPr>
            <a:lvl5pPr indent="-330200" lvl="4" marL="2286000">
              <a:spcBef>
                <a:spcPts val="0"/>
              </a:spcBef>
              <a:spcAft>
                <a:spcPts val="0"/>
              </a:spcAft>
              <a:buClr>
                <a:schemeClr val="lt1"/>
              </a:buClr>
              <a:buSzPts val="1600"/>
              <a:buChar char="○"/>
              <a:defRPr sz="1600">
                <a:solidFill>
                  <a:schemeClr val="lt1"/>
                </a:solidFill>
              </a:defRPr>
            </a:lvl5pPr>
            <a:lvl6pPr indent="-330200" lvl="5" marL="2743200">
              <a:spcBef>
                <a:spcPts val="0"/>
              </a:spcBef>
              <a:spcAft>
                <a:spcPts val="0"/>
              </a:spcAft>
              <a:buClr>
                <a:schemeClr val="lt1"/>
              </a:buClr>
              <a:buSzPts val="1600"/>
              <a:buChar char="■"/>
              <a:defRPr sz="1600">
                <a:solidFill>
                  <a:schemeClr val="lt1"/>
                </a:solidFill>
              </a:defRPr>
            </a:lvl6pPr>
            <a:lvl7pPr indent="-330200" lvl="6" marL="3200400">
              <a:spcBef>
                <a:spcPts val="0"/>
              </a:spcBef>
              <a:spcAft>
                <a:spcPts val="0"/>
              </a:spcAft>
              <a:buClr>
                <a:schemeClr val="lt1"/>
              </a:buClr>
              <a:buSzPts val="1600"/>
              <a:buChar char="●"/>
              <a:defRPr sz="1600">
                <a:solidFill>
                  <a:schemeClr val="lt1"/>
                </a:solidFill>
              </a:defRPr>
            </a:lvl7pPr>
            <a:lvl8pPr indent="-330200" lvl="7" marL="3657600">
              <a:spcBef>
                <a:spcPts val="0"/>
              </a:spcBef>
              <a:spcAft>
                <a:spcPts val="0"/>
              </a:spcAft>
              <a:buClr>
                <a:schemeClr val="lt1"/>
              </a:buClr>
              <a:buSzPts val="1600"/>
              <a:buChar char="○"/>
              <a:defRPr sz="1600">
                <a:solidFill>
                  <a:schemeClr val="lt1"/>
                </a:solidFill>
              </a:defRPr>
            </a:lvl8pPr>
            <a:lvl9pPr indent="-330200" lvl="8" marL="4114800">
              <a:spcBef>
                <a:spcPts val="0"/>
              </a:spcBef>
              <a:spcAft>
                <a:spcPts val="0"/>
              </a:spcAft>
              <a:buClr>
                <a:schemeClr val="lt1"/>
              </a:buClr>
              <a:buSzPts val="1600"/>
              <a:buChar char="■"/>
              <a:defRPr sz="1600">
                <a:solidFill>
                  <a:schemeClr val="lt1"/>
                </a:solidFill>
              </a:defRPr>
            </a:lvl9pPr>
          </a:lstStyle>
          <a:p/>
        </p:txBody>
      </p:sp>
      <p:sp>
        <p:nvSpPr>
          <p:cNvPr id="131" name="Google Shape;131;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26"/>
          <p:cNvSpPr txBox="1"/>
          <p:nvPr>
            <p:ph type="title"/>
          </p:nvPr>
        </p:nvSpPr>
        <p:spPr>
          <a:xfrm>
            <a:off x="226525" y="127109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2500"/>
              <a:buNone/>
              <a:defRPr sz="2500">
                <a:solidFill>
                  <a:schemeClr val="lt1"/>
                </a:solidFill>
              </a:defRPr>
            </a:lvl1pPr>
            <a:lvl2pPr lvl="1">
              <a:lnSpc>
                <a:spcPct val="80000"/>
              </a:lnSpc>
              <a:spcBef>
                <a:spcPts val="0"/>
              </a:spcBef>
              <a:spcAft>
                <a:spcPts val="0"/>
              </a:spcAft>
              <a:buClr>
                <a:schemeClr val="lt1"/>
              </a:buClr>
              <a:buSzPts val="2500"/>
              <a:buNone/>
              <a:defRPr sz="2500">
                <a:solidFill>
                  <a:schemeClr val="lt1"/>
                </a:solidFill>
              </a:defRPr>
            </a:lvl2pPr>
            <a:lvl3pPr lvl="2">
              <a:lnSpc>
                <a:spcPct val="80000"/>
              </a:lnSpc>
              <a:spcBef>
                <a:spcPts val="0"/>
              </a:spcBef>
              <a:spcAft>
                <a:spcPts val="0"/>
              </a:spcAft>
              <a:buClr>
                <a:schemeClr val="lt1"/>
              </a:buClr>
              <a:buSzPts val="2500"/>
              <a:buNone/>
              <a:defRPr sz="2500">
                <a:solidFill>
                  <a:schemeClr val="lt1"/>
                </a:solidFill>
              </a:defRPr>
            </a:lvl3pPr>
            <a:lvl4pPr lvl="3">
              <a:lnSpc>
                <a:spcPct val="80000"/>
              </a:lnSpc>
              <a:spcBef>
                <a:spcPts val="0"/>
              </a:spcBef>
              <a:spcAft>
                <a:spcPts val="0"/>
              </a:spcAft>
              <a:buClr>
                <a:schemeClr val="lt1"/>
              </a:buClr>
              <a:buSzPts val="2500"/>
              <a:buNone/>
              <a:defRPr sz="2500">
                <a:solidFill>
                  <a:schemeClr val="lt1"/>
                </a:solidFill>
              </a:defRPr>
            </a:lvl4pPr>
            <a:lvl5pPr lvl="4">
              <a:lnSpc>
                <a:spcPct val="80000"/>
              </a:lnSpc>
              <a:spcBef>
                <a:spcPts val="0"/>
              </a:spcBef>
              <a:spcAft>
                <a:spcPts val="0"/>
              </a:spcAft>
              <a:buClr>
                <a:schemeClr val="lt1"/>
              </a:buClr>
              <a:buSzPts val="2500"/>
              <a:buNone/>
              <a:defRPr sz="2500">
                <a:solidFill>
                  <a:schemeClr val="lt1"/>
                </a:solidFill>
              </a:defRPr>
            </a:lvl5pPr>
            <a:lvl6pPr lvl="5">
              <a:lnSpc>
                <a:spcPct val="80000"/>
              </a:lnSpc>
              <a:spcBef>
                <a:spcPts val="0"/>
              </a:spcBef>
              <a:spcAft>
                <a:spcPts val="0"/>
              </a:spcAft>
              <a:buClr>
                <a:schemeClr val="lt1"/>
              </a:buClr>
              <a:buSzPts val="2500"/>
              <a:buNone/>
              <a:defRPr sz="2500">
                <a:solidFill>
                  <a:schemeClr val="lt1"/>
                </a:solidFill>
              </a:defRPr>
            </a:lvl6pPr>
            <a:lvl7pPr lvl="6">
              <a:lnSpc>
                <a:spcPct val="80000"/>
              </a:lnSpc>
              <a:spcBef>
                <a:spcPts val="0"/>
              </a:spcBef>
              <a:spcAft>
                <a:spcPts val="0"/>
              </a:spcAft>
              <a:buClr>
                <a:schemeClr val="lt1"/>
              </a:buClr>
              <a:buSzPts val="2500"/>
              <a:buNone/>
              <a:defRPr sz="2500">
                <a:solidFill>
                  <a:schemeClr val="lt1"/>
                </a:solidFill>
              </a:defRPr>
            </a:lvl7pPr>
            <a:lvl8pPr lvl="7">
              <a:lnSpc>
                <a:spcPct val="80000"/>
              </a:lnSpc>
              <a:spcBef>
                <a:spcPts val="0"/>
              </a:spcBef>
              <a:spcAft>
                <a:spcPts val="0"/>
              </a:spcAft>
              <a:buClr>
                <a:schemeClr val="lt1"/>
              </a:buClr>
              <a:buSzPts val="2500"/>
              <a:buNone/>
              <a:defRPr sz="2500">
                <a:solidFill>
                  <a:schemeClr val="lt1"/>
                </a:solidFill>
              </a:defRPr>
            </a:lvl8pPr>
            <a:lvl9pPr lvl="8">
              <a:lnSpc>
                <a:spcPct val="80000"/>
              </a:lnSpc>
              <a:spcBef>
                <a:spcPts val="0"/>
              </a:spcBef>
              <a:spcAft>
                <a:spcPts val="0"/>
              </a:spcAft>
              <a:buClr>
                <a:schemeClr val="lt1"/>
              </a:buClr>
              <a:buSzPts val="2500"/>
              <a:buNone/>
              <a:defRPr sz="25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2">
  <p:cSld name="MAIN_POINT">
    <p:spTree>
      <p:nvGrpSpPr>
        <p:cNvPr id="133" name="Shape 133"/>
        <p:cNvGrpSpPr/>
        <p:nvPr/>
      </p:nvGrpSpPr>
      <p:grpSpPr>
        <a:xfrm>
          <a:off x="0" y="0"/>
          <a:ext cx="0" cy="0"/>
          <a:chOff x="0" y="0"/>
          <a:chExt cx="0" cy="0"/>
        </a:xfrm>
      </p:grpSpPr>
      <p:sp>
        <p:nvSpPr>
          <p:cNvPr id="134" name="Google Shape;13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27"/>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6" name="Google Shape;136;p27"/>
          <p:cNvSpPr/>
          <p:nvPr>
            <p:ph idx="2" type="pic"/>
          </p:nvPr>
        </p:nvSpPr>
        <p:spPr>
          <a:xfrm>
            <a:off x="2315425" y="226625"/>
            <a:ext cx="3733800" cy="4690500"/>
          </a:xfrm>
          <a:prstGeom prst="rect">
            <a:avLst/>
          </a:prstGeom>
          <a:noFill/>
          <a:ln cap="flat" cmpd="sng" w="9525">
            <a:solidFill>
              <a:schemeClr val="dk1"/>
            </a:solidFill>
            <a:prstDash val="solid"/>
            <a:round/>
            <a:headEnd len="sm" w="sm" type="none"/>
            <a:tailEnd len="sm" w="sm" type="none"/>
          </a:ln>
        </p:spPr>
      </p:sp>
      <p:sp>
        <p:nvSpPr>
          <p:cNvPr id="137" name="Google Shape;137;p27"/>
          <p:cNvSpPr/>
          <p:nvPr>
            <p:ph idx="3" type="pic"/>
          </p:nvPr>
        </p:nvSpPr>
        <p:spPr>
          <a:xfrm>
            <a:off x="6255975" y="1391900"/>
            <a:ext cx="2661600" cy="2359500"/>
          </a:xfrm>
          <a:prstGeom prst="rect">
            <a:avLst/>
          </a:prstGeom>
          <a:noFill/>
          <a:ln cap="flat" cmpd="sng" w="9525">
            <a:solidFill>
              <a:schemeClr val="dk1"/>
            </a:solidFill>
            <a:prstDash val="solid"/>
            <a:round/>
            <a:headEnd len="sm" w="sm" type="none"/>
            <a:tailEnd len="sm" w="sm" type="none"/>
          </a:ln>
        </p:spPr>
      </p:sp>
      <p:sp>
        <p:nvSpPr>
          <p:cNvPr id="138" name="Google Shape;138;p27"/>
          <p:cNvSpPr txBox="1"/>
          <p:nvPr>
            <p:ph idx="4"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chart">
  <p:cSld name="SECTION_TITLE_AND_DESCRIPTION">
    <p:spTree>
      <p:nvGrpSpPr>
        <p:cNvPr id="139" name="Shape 139"/>
        <p:cNvGrpSpPr/>
        <p:nvPr/>
      </p:nvGrpSpPr>
      <p:grpSpPr>
        <a:xfrm>
          <a:off x="0" y="0"/>
          <a:ext cx="0" cy="0"/>
          <a:chOff x="0" y="0"/>
          <a:chExt cx="0" cy="0"/>
        </a:xfrm>
      </p:grpSpPr>
      <p:sp>
        <p:nvSpPr>
          <p:cNvPr id="140" name="Google Shape;140;p28"/>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1" name="Google Shape;14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8"/>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3" name="Google Shape;143;p28"/>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144" name="Google Shape;144;p28"/>
          <p:cNvSpPr txBox="1"/>
          <p:nvPr>
            <p:ph idx="3" type="title"/>
          </p:nvPr>
        </p:nvSpPr>
        <p:spPr>
          <a:xfrm>
            <a:off x="226525" y="127109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145" name="Google Shape;145;p28"/>
          <p:cNvSpPr txBox="1"/>
          <p:nvPr>
            <p:ph idx="1" type="body"/>
          </p:nvPr>
        </p:nvSpPr>
        <p:spPr>
          <a:xfrm>
            <a:off x="226525" y="20804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SECTION_TITLE_AND_DESCRIPTION_1">
    <p:spTree>
      <p:nvGrpSpPr>
        <p:cNvPr id="146" name="Shape 146"/>
        <p:cNvGrpSpPr/>
        <p:nvPr/>
      </p:nvGrpSpPr>
      <p:grpSpPr>
        <a:xfrm>
          <a:off x="0" y="0"/>
          <a:ext cx="0" cy="0"/>
          <a:chOff x="0" y="0"/>
          <a:chExt cx="0" cy="0"/>
        </a:xfrm>
      </p:grpSpPr>
      <p:sp>
        <p:nvSpPr>
          <p:cNvPr id="147" name="Google Shape;147;p2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8" name="Google Shape;148;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29"/>
          <p:cNvSpPr txBox="1"/>
          <p:nvPr>
            <p:ph type="title"/>
          </p:nvPr>
        </p:nvSpPr>
        <p:spPr>
          <a:xfrm>
            <a:off x="226525" y="69764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150" name="Google Shape;150;p29"/>
          <p:cNvSpPr txBox="1"/>
          <p:nvPr>
            <p:ph idx="1" type="body"/>
          </p:nvPr>
        </p:nvSpPr>
        <p:spPr>
          <a:xfrm>
            <a:off x="226525"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29"/>
          <p:cNvSpPr txBox="1"/>
          <p:nvPr>
            <p:ph idx="2" type="subTitle"/>
          </p:nvPr>
        </p:nvSpPr>
        <p:spPr>
          <a:xfrm>
            <a:off x="226525"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SECTION_TITLE_AND_DESCRIPTION_1_1">
    <p:spTree>
      <p:nvGrpSpPr>
        <p:cNvPr id="152" name="Shape 152"/>
        <p:cNvGrpSpPr/>
        <p:nvPr/>
      </p:nvGrpSpPr>
      <p:grpSpPr>
        <a:xfrm>
          <a:off x="0" y="0"/>
          <a:ext cx="0" cy="0"/>
          <a:chOff x="0" y="0"/>
          <a:chExt cx="0" cy="0"/>
        </a:xfrm>
      </p:grpSpPr>
      <p:sp>
        <p:nvSpPr>
          <p:cNvPr id="153" name="Google Shape;153;p30"/>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4" name="Google Shape;15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30"/>
          <p:cNvSpPr txBox="1"/>
          <p:nvPr>
            <p:ph type="title"/>
          </p:nvPr>
        </p:nvSpPr>
        <p:spPr>
          <a:xfrm>
            <a:off x="226525" y="69764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156" name="Google Shape;156;p30"/>
          <p:cNvSpPr txBox="1"/>
          <p:nvPr>
            <p:ph idx="1" type="body"/>
          </p:nvPr>
        </p:nvSpPr>
        <p:spPr>
          <a:xfrm>
            <a:off x="226525"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7" name="Google Shape;157;p30"/>
          <p:cNvSpPr txBox="1"/>
          <p:nvPr>
            <p:ph idx="2" type="subTitle"/>
          </p:nvPr>
        </p:nvSpPr>
        <p:spPr>
          <a:xfrm>
            <a:off x="226525"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30"/>
          <p:cNvSpPr txBox="1"/>
          <p:nvPr>
            <p:ph idx="3" type="body"/>
          </p:nvPr>
        </p:nvSpPr>
        <p:spPr>
          <a:xfrm>
            <a:off x="4798500"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dk2"/>
              </a:buClr>
              <a:buSzPts val="1200"/>
              <a:buChar char="●"/>
              <a:defRPr sz="1200">
                <a:solidFill>
                  <a:schemeClr val="dk2"/>
                </a:solidFill>
              </a:defRPr>
            </a:lvl1pPr>
            <a:lvl2pPr indent="-304800" lvl="1" marL="914400">
              <a:spcBef>
                <a:spcPts val="0"/>
              </a:spcBef>
              <a:spcAft>
                <a:spcPts val="0"/>
              </a:spcAft>
              <a:buClr>
                <a:schemeClr val="dk2"/>
              </a:buClr>
              <a:buSzPts val="1200"/>
              <a:buChar char="○"/>
              <a:defRPr sz="1200">
                <a:solidFill>
                  <a:schemeClr val="dk2"/>
                </a:solidFill>
              </a:defRPr>
            </a:lvl2pPr>
            <a:lvl3pPr indent="-304800" lvl="2" marL="1371600">
              <a:spcBef>
                <a:spcPts val="0"/>
              </a:spcBef>
              <a:spcAft>
                <a:spcPts val="0"/>
              </a:spcAft>
              <a:buClr>
                <a:schemeClr val="dk2"/>
              </a:buClr>
              <a:buSzPts val="1200"/>
              <a:buChar char="■"/>
              <a:defRPr sz="1200">
                <a:solidFill>
                  <a:schemeClr val="dk2"/>
                </a:solidFill>
              </a:defRPr>
            </a:lvl3pPr>
            <a:lvl4pPr indent="-304800" lvl="3" marL="1828800">
              <a:spcBef>
                <a:spcPts val="0"/>
              </a:spcBef>
              <a:spcAft>
                <a:spcPts val="0"/>
              </a:spcAft>
              <a:buClr>
                <a:schemeClr val="dk2"/>
              </a:buClr>
              <a:buSzPts val="1200"/>
              <a:buChar char="●"/>
              <a:defRPr sz="1200">
                <a:solidFill>
                  <a:schemeClr val="dk2"/>
                </a:solidFill>
              </a:defRPr>
            </a:lvl4pPr>
            <a:lvl5pPr indent="-304800" lvl="4" marL="2286000">
              <a:spcBef>
                <a:spcPts val="0"/>
              </a:spcBef>
              <a:spcAft>
                <a:spcPts val="0"/>
              </a:spcAft>
              <a:buClr>
                <a:schemeClr val="dk2"/>
              </a:buClr>
              <a:buSzPts val="1200"/>
              <a:buChar char="○"/>
              <a:defRPr sz="1200">
                <a:solidFill>
                  <a:schemeClr val="dk2"/>
                </a:solidFill>
              </a:defRPr>
            </a:lvl5pPr>
            <a:lvl6pPr indent="-304800" lvl="5" marL="2743200">
              <a:spcBef>
                <a:spcPts val="0"/>
              </a:spcBef>
              <a:spcAft>
                <a:spcPts val="0"/>
              </a:spcAft>
              <a:buClr>
                <a:schemeClr val="dk2"/>
              </a:buClr>
              <a:buSzPts val="1200"/>
              <a:buChar char="■"/>
              <a:defRPr sz="1200">
                <a:solidFill>
                  <a:schemeClr val="dk2"/>
                </a:solidFill>
              </a:defRPr>
            </a:lvl6pPr>
            <a:lvl7pPr indent="-304800" lvl="6" marL="3200400">
              <a:spcBef>
                <a:spcPts val="0"/>
              </a:spcBef>
              <a:spcAft>
                <a:spcPts val="0"/>
              </a:spcAft>
              <a:buClr>
                <a:schemeClr val="dk2"/>
              </a:buClr>
              <a:buSzPts val="1200"/>
              <a:buChar char="●"/>
              <a:defRPr sz="1200">
                <a:solidFill>
                  <a:schemeClr val="dk2"/>
                </a:solidFill>
              </a:defRPr>
            </a:lvl7pPr>
            <a:lvl8pPr indent="-304800" lvl="7" marL="3657600">
              <a:spcBef>
                <a:spcPts val="0"/>
              </a:spcBef>
              <a:spcAft>
                <a:spcPts val="0"/>
              </a:spcAft>
              <a:buClr>
                <a:schemeClr val="dk2"/>
              </a:buClr>
              <a:buSzPts val="1200"/>
              <a:buChar char="○"/>
              <a:defRPr sz="1200">
                <a:solidFill>
                  <a:schemeClr val="dk2"/>
                </a:solidFill>
              </a:defRPr>
            </a:lvl8pPr>
            <a:lvl9pPr indent="-304800" lvl="8" marL="4114800">
              <a:spcBef>
                <a:spcPts val="0"/>
              </a:spcBef>
              <a:spcAft>
                <a:spcPts val="0"/>
              </a:spcAft>
              <a:buClr>
                <a:schemeClr val="dk2"/>
              </a:buClr>
              <a:buSzPts val="1200"/>
              <a:buChar char="■"/>
              <a:defRPr sz="1200">
                <a:solidFill>
                  <a:schemeClr val="dk2"/>
                </a:solidFill>
              </a:defRPr>
            </a:lvl9pPr>
          </a:lstStyle>
          <a:p/>
        </p:txBody>
      </p:sp>
      <p:sp>
        <p:nvSpPr>
          <p:cNvPr id="159" name="Google Shape;159;p30"/>
          <p:cNvSpPr txBox="1"/>
          <p:nvPr>
            <p:ph idx="4" type="subTitle"/>
          </p:nvPr>
        </p:nvSpPr>
        <p:spPr>
          <a:xfrm>
            <a:off x="4798500"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1800"/>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hree storyboards 2">
  <p:cSld name="CAPTION_ONLY">
    <p:bg>
      <p:bgPr>
        <a:solidFill>
          <a:schemeClr val="dk1"/>
        </a:solidFill>
      </p:bgPr>
    </p:bg>
    <p:spTree>
      <p:nvGrpSpPr>
        <p:cNvPr id="160" name="Shape 160"/>
        <p:cNvGrpSpPr/>
        <p:nvPr/>
      </p:nvGrpSpPr>
      <p:grpSpPr>
        <a:xfrm>
          <a:off x="0" y="0"/>
          <a:ext cx="0" cy="0"/>
          <a:chOff x="0" y="0"/>
          <a:chExt cx="0" cy="0"/>
        </a:xfrm>
      </p:grpSpPr>
      <p:sp>
        <p:nvSpPr>
          <p:cNvPr id="161" name="Google Shape;161;p31"/>
          <p:cNvSpPr/>
          <p:nvPr/>
        </p:nvSpPr>
        <p:spPr>
          <a:xfrm>
            <a:off x="0" y="4063950"/>
            <a:ext cx="30600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2" name="Google Shape;162;p31"/>
          <p:cNvSpPr/>
          <p:nvPr>
            <p:ph idx="2" type="pic"/>
          </p:nvPr>
        </p:nvSpPr>
        <p:spPr>
          <a:xfrm>
            <a:off x="0" y="709975"/>
            <a:ext cx="3043800" cy="3346500"/>
          </a:xfrm>
          <a:prstGeom prst="rect">
            <a:avLst/>
          </a:prstGeom>
          <a:noFill/>
          <a:ln>
            <a:noFill/>
          </a:ln>
        </p:spPr>
      </p:sp>
      <p:cxnSp>
        <p:nvCxnSpPr>
          <p:cNvPr id="163" name="Google Shape;163;p31"/>
          <p:cNvCxnSpPr/>
          <p:nvPr/>
        </p:nvCxnSpPr>
        <p:spPr>
          <a:xfrm>
            <a:off x="3048525" y="703650"/>
            <a:ext cx="0" cy="4448700"/>
          </a:xfrm>
          <a:prstGeom prst="straightConnector1">
            <a:avLst/>
          </a:prstGeom>
          <a:noFill/>
          <a:ln cap="flat" cmpd="sng" w="9525">
            <a:solidFill>
              <a:schemeClr val="dk1"/>
            </a:solidFill>
            <a:prstDash val="solid"/>
            <a:round/>
            <a:headEnd len="med" w="med" type="none"/>
            <a:tailEnd len="med" w="med" type="none"/>
          </a:ln>
        </p:spPr>
      </p:cxnSp>
      <p:cxnSp>
        <p:nvCxnSpPr>
          <p:cNvPr id="164" name="Google Shape;164;p31"/>
          <p:cNvCxnSpPr/>
          <p:nvPr/>
        </p:nvCxnSpPr>
        <p:spPr>
          <a:xfrm>
            <a:off x="6090575" y="703650"/>
            <a:ext cx="0" cy="4448700"/>
          </a:xfrm>
          <a:prstGeom prst="straightConnector1">
            <a:avLst/>
          </a:prstGeom>
          <a:noFill/>
          <a:ln cap="flat" cmpd="sng" w="9525">
            <a:solidFill>
              <a:schemeClr val="dk1"/>
            </a:solidFill>
            <a:prstDash val="solid"/>
            <a:round/>
            <a:headEnd len="med" w="med" type="none"/>
            <a:tailEnd len="med" w="med" type="none"/>
          </a:ln>
        </p:spPr>
      </p:cxnSp>
      <p:cxnSp>
        <p:nvCxnSpPr>
          <p:cNvPr id="165" name="Google Shape;165;p31"/>
          <p:cNvCxnSpPr/>
          <p:nvPr/>
        </p:nvCxnSpPr>
        <p:spPr>
          <a:xfrm rot="10800000">
            <a:off x="0" y="704725"/>
            <a:ext cx="9152400" cy="0"/>
          </a:xfrm>
          <a:prstGeom prst="straightConnector1">
            <a:avLst/>
          </a:prstGeom>
          <a:noFill/>
          <a:ln cap="flat" cmpd="sng" w="9525">
            <a:solidFill>
              <a:schemeClr val="dk1"/>
            </a:solidFill>
            <a:prstDash val="solid"/>
            <a:round/>
            <a:headEnd len="med" w="med" type="none"/>
            <a:tailEnd len="med" w="med" type="none"/>
          </a:ln>
        </p:spPr>
      </p:cxnSp>
      <p:sp>
        <p:nvSpPr>
          <p:cNvPr id="166" name="Google Shape;166;p31"/>
          <p:cNvSpPr txBox="1"/>
          <p:nvPr>
            <p:ph type="title"/>
          </p:nvPr>
        </p:nvSpPr>
        <p:spPr>
          <a:xfrm>
            <a:off x="161850" y="415644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167" name="Google Shape;167;p31"/>
          <p:cNvSpPr txBox="1"/>
          <p:nvPr>
            <p:ph idx="1" type="body"/>
          </p:nvPr>
        </p:nvSpPr>
        <p:spPr>
          <a:xfrm>
            <a:off x="161850" y="4626190"/>
            <a:ext cx="27267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sp>
        <p:nvSpPr>
          <p:cNvPr id="168" name="Google Shape;168;p31"/>
          <p:cNvSpPr/>
          <p:nvPr/>
        </p:nvSpPr>
        <p:spPr>
          <a:xfrm>
            <a:off x="6095725" y="4063950"/>
            <a:ext cx="30600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9" name="Google Shape;169;p31"/>
          <p:cNvSpPr/>
          <p:nvPr>
            <p:ph idx="3" type="pic"/>
          </p:nvPr>
        </p:nvSpPr>
        <p:spPr>
          <a:xfrm>
            <a:off x="6095725" y="709975"/>
            <a:ext cx="3043800" cy="3346500"/>
          </a:xfrm>
          <a:prstGeom prst="rect">
            <a:avLst/>
          </a:prstGeom>
          <a:noFill/>
          <a:ln>
            <a:noFill/>
          </a:ln>
        </p:spPr>
      </p:sp>
      <p:sp>
        <p:nvSpPr>
          <p:cNvPr id="170" name="Google Shape;170;p31"/>
          <p:cNvSpPr txBox="1"/>
          <p:nvPr>
            <p:ph idx="4" type="title"/>
          </p:nvPr>
        </p:nvSpPr>
        <p:spPr>
          <a:xfrm>
            <a:off x="6257575" y="415644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171" name="Google Shape;171;p31"/>
          <p:cNvSpPr txBox="1"/>
          <p:nvPr>
            <p:ph idx="5" type="body"/>
          </p:nvPr>
        </p:nvSpPr>
        <p:spPr>
          <a:xfrm>
            <a:off x="6257575" y="4626190"/>
            <a:ext cx="27267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sp>
        <p:nvSpPr>
          <p:cNvPr id="172" name="Google Shape;172;p31"/>
          <p:cNvSpPr/>
          <p:nvPr>
            <p:ph idx="6" type="pic"/>
          </p:nvPr>
        </p:nvSpPr>
        <p:spPr>
          <a:xfrm>
            <a:off x="3053900" y="1794150"/>
            <a:ext cx="3030600" cy="3349200"/>
          </a:xfrm>
          <a:prstGeom prst="rect">
            <a:avLst/>
          </a:prstGeom>
          <a:noFill/>
          <a:ln>
            <a:noFill/>
          </a:ln>
        </p:spPr>
      </p:sp>
      <p:sp>
        <p:nvSpPr>
          <p:cNvPr id="173" name="Google Shape;173;p31"/>
          <p:cNvSpPr/>
          <p:nvPr/>
        </p:nvSpPr>
        <p:spPr>
          <a:xfrm>
            <a:off x="3054250" y="709380"/>
            <a:ext cx="30306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4" name="Google Shape;174;p31"/>
          <p:cNvSpPr txBox="1"/>
          <p:nvPr>
            <p:ph idx="7" type="title"/>
          </p:nvPr>
        </p:nvSpPr>
        <p:spPr>
          <a:xfrm>
            <a:off x="3214545" y="801878"/>
            <a:ext cx="27006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175" name="Google Shape;175;p31"/>
          <p:cNvSpPr txBox="1"/>
          <p:nvPr>
            <p:ph idx="8" type="body"/>
          </p:nvPr>
        </p:nvSpPr>
        <p:spPr>
          <a:xfrm>
            <a:off x="3214545" y="1271620"/>
            <a:ext cx="27006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cxnSp>
        <p:nvCxnSpPr>
          <p:cNvPr id="176" name="Google Shape;176;p31"/>
          <p:cNvCxnSpPr/>
          <p:nvPr/>
        </p:nvCxnSpPr>
        <p:spPr>
          <a:xfrm rot="10800000">
            <a:off x="3049250" y="1791825"/>
            <a:ext cx="3041400" cy="0"/>
          </a:xfrm>
          <a:prstGeom prst="straightConnector1">
            <a:avLst/>
          </a:prstGeom>
          <a:noFill/>
          <a:ln cap="flat" cmpd="sng" w="9525">
            <a:solidFill>
              <a:schemeClr val="dk1"/>
            </a:solidFill>
            <a:prstDash val="solid"/>
            <a:round/>
            <a:headEnd len="med" w="med" type="none"/>
            <a:tailEnd len="med" w="med" type="none"/>
          </a:ln>
        </p:spPr>
      </p:cxnSp>
      <p:cxnSp>
        <p:nvCxnSpPr>
          <p:cNvPr id="177" name="Google Shape;177;p31"/>
          <p:cNvCxnSpPr/>
          <p:nvPr/>
        </p:nvCxnSpPr>
        <p:spPr>
          <a:xfrm rot="10800000">
            <a:off x="0" y="4061975"/>
            <a:ext cx="9152400" cy="0"/>
          </a:xfrm>
          <a:prstGeom prst="straightConnector1">
            <a:avLst/>
          </a:prstGeom>
          <a:noFill/>
          <a:ln cap="flat" cmpd="sng" w="9525">
            <a:solidFill>
              <a:schemeClr val="dk1"/>
            </a:solidFill>
            <a:prstDash val="solid"/>
            <a:round/>
            <a:headEnd len="med" w="med" type="none"/>
            <a:tailEnd len="med" w="med" type="none"/>
          </a:ln>
        </p:spPr>
      </p:cxnSp>
      <p:sp>
        <p:nvSpPr>
          <p:cNvPr id="178" name="Google Shape;178;p31"/>
          <p:cNvSpPr txBox="1"/>
          <p:nvPr>
            <p:ph idx="9" type="title"/>
          </p:nvPr>
        </p:nvSpPr>
        <p:spPr>
          <a:xfrm>
            <a:off x="2497875" y="145800"/>
            <a:ext cx="4791600" cy="4665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with details">
  <p:cSld name="BIG_NUMBER">
    <p:bg>
      <p:bgPr>
        <a:solidFill>
          <a:schemeClr val="lt1"/>
        </a:solidFill>
      </p:bgPr>
    </p:bg>
    <p:spTree>
      <p:nvGrpSpPr>
        <p:cNvPr id="179" name="Shape 179"/>
        <p:cNvGrpSpPr/>
        <p:nvPr/>
      </p:nvGrpSpPr>
      <p:grpSpPr>
        <a:xfrm>
          <a:off x="0" y="0"/>
          <a:ext cx="0" cy="0"/>
          <a:chOff x="0" y="0"/>
          <a:chExt cx="0" cy="0"/>
        </a:xfrm>
      </p:grpSpPr>
      <p:sp>
        <p:nvSpPr>
          <p:cNvPr id="180" name="Google Shape;180;p32"/>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1" name="Google Shape;18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2" name="Google Shape;182;p32"/>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3" name="Google Shape;183;p32"/>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184" name="Google Shape;184;p32"/>
          <p:cNvSpPr txBox="1"/>
          <p:nvPr>
            <p:ph idx="3" type="title"/>
          </p:nvPr>
        </p:nvSpPr>
        <p:spPr>
          <a:xfrm>
            <a:off x="4801800" y="16440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None/>
              <a:defRPr sz="2000">
                <a:solidFill>
                  <a:schemeClr val="lt1"/>
                </a:solidFill>
              </a:defRPr>
            </a:lvl1pPr>
            <a:lvl2pPr lvl="1" algn="ctr">
              <a:lnSpc>
                <a:spcPct val="80000"/>
              </a:lnSpc>
              <a:spcBef>
                <a:spcPts val="0"/>
              </a:spcBef>
              <a:spcAft>
                <a:spcPts val="0"/>
              </a:spcAft>
              <a:buClr>
                <a:schemeClr val="lt1"/>
              </a:buClr>
              <a:buSzPts val="2000"/>
              <a:buNone/>
              <a:defRPr sz="2000">
                <a:solidFill>
                  <a:schemeClr val="lt1"/>
                </a:solidFill>
              </a:defRPr>
            </a:lvl2pPr>
            <a:lvl3pPr lvl="2" algn="ctr">
              <a:lnSpc>
                <a:spcPct val="80000"/>
              </a:lnSpc>
              <a:spcBef>
                <a:spcPts val="0"/>
              </a:spcBef>
              <a:spcAft>
                <a:spcPts val="0"/>
              </a:spcAft>
              <a:buClr>
                <a:schemeClr val="lt1"/>
              </a:buClr>
              <a:buSzPts val="2000"/>
              <a:buNone/>
              <a:defRPr sz="2000">
                <a:solidFill>
                  <a:schemeClr val="lt1"/>
                </a:solidFill>
              </a:defRPr>
            </a:lvl3pPr>
            <a:lvl4pPr lvl="3" algn="ctr">
              <a:lnSpc>
                <a:spcPct val="80000"/>
              </a:lnSpc>
              <a:spcBef>
                <a:spcPts val="0"/>
              </a:spcBef>
              <a:spcAft>
                <a:spcPts val="0"/>
              </a:spcAft>
              <a:buClr>
                <a:schemeClr val="lt1"/>
              </a:buClr>
              <a:buSzPts val="2000"/>
              <a:buNone/>
              <a:defRPr sz="2000">
                <a:solidFill>
                  <a:schemeClr val="lt1"/>
                </a:solidFill>
              </a:defRPr>
            </a:lvl4pPr>
            <a:lvl5pPr lvl="4" algn="ctr">
              <a:lnSpc>
                <a:spcPct val="80000"/>
              </a:lnSpc>
              <a:spcBef>
                <a:spcPts val="0"/>
              </a:spcBef>
              <a:spcAft>
                <a:spcPts val="0"/>
              </a:spcAft>
              <a:buClr>
                <a:schemeClr val="lt1"/>
              </a:buClr>
              <a:buSzPts val="2000"/>
              <a:buNone/>
              <a:defRPr sz="2000">
                <a:solidFill>
                  <a:schemeClr val="lt1"/>
                </a:solidFill>
              </a:defRPr>
            </a:lvl5pPr>
            <a:lvl6pPr lvl="5" algn="ctr">
              <a:lnSpc>
                <a:spcPct val="80000"/>
              </a:lnSpc>
              <a:spcBef>
                <a:spcPts val="0"/>
              </a:spcBef>
              <a:spcAft>
                <a:spcPts val="0"/>
              </a:spcAft>
              <a:buClr>
                <a:schemeClr val="lt1"/>
              </a:buClr>
              <a:buSzPts val="2000"/>
              <a:buNone/>
              <a:defRPr sz="2000">
                <a:solidFill>
                  <a:schemeClr val="lt1"/>
                </a:solidFill>
              </a:defRPr>
            </a:lvl6pPr>
            <a:lvl7pPr lvl="6" algn="ctr">
              <a:lnSpc>
                <a:spcPct val="80000"/>
              </a:lnSpc>
              <a:spcBef>
                <a:spcPts val="0"/>
              </a:spcBef>
              <a:spcAft>
                <a:spcPts val="0"/>
              </a:spcAft>
              <a:buClr>
                <a:schemeClr val="lt1"/>
              </a:buClr>
              <a:buSzPts val="2000"/>
              <a:buNone/>
              <a:defRPr sz="2000">
                <a:solidFill>
                  <a:schemeClr val="lt1"/>
                </a:solidFill>
              </a:defRPr>
            </a:lvl7pPr>
            <a:lvl8pPr lvl="7" algn="ctr">
              <a:lnSpc>
                <a:spcPct val="80000"/>
              </a:lnSpc>
              <a:spcBef>
                <a:spcPts val="0"/>
              </a:spcBef>
              <a:spcAft>
                <a:spcPts val="0"/>
              </a:spcAft>
              <a:buClr>
                <a:schemeClr val="lt1"/>
              </a:buClr>
              <a:buSzPts val="2000"/>
              <a:buNone/>
              <a:defRPr sz="2000">
                <a:solidFill>
                  <a:schemeClr val="lt1"/>
                </a:solidFill>
              </a:defRPr>
            </a:lvl8pPr>
            <a:lvl9pPr lvl="8" algn="ctr">
              <a:lnSpc>
                <a:spcPct val="80000"/>
              </a:lnSpc>
              <a:spcBef>
                <a:spcPts val="0"/>
              </a:spcBef>
              <a:spcAft>
                <a:spcPts val="0"/>
              </a:spcAft>
              <a:buClr>
                <a:schemeClr val="lt1"/>
              </a:buClr>
              <a:buSzPts val="2000"/>
              <a:buNone/>
              <a:defRPr sz="2000">
                <a:solidFill>
                  <a:schemeClr val="lt1"/>
                </a:solidFill>
              </a:defRPr>
            </a:lvl9pPr>
          </a:lstStyle>
          <a:p/>
        </p:txBody>
      </p:sp>
      <p:sp>
        <p:nvSpPr>
          <p:cNvPr id="185" name="Google Shape;185;p32"/>
          <p:cNvSpPr txBox="1"/>
          <p:nvPr>
            <p:ph idx="1" type="body"/>
          </p:nvPr>
        </p:nvSpPr>
        <p:spPr>
          <a:xfrm>
            <a:off x="4805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Clr>
                <a:schemeClr val="lt1"/>
              </a:buClr>
              <a:buSzPts val="1600"/>
              <a:buChar char="●"/>
              <a:defRPr sz="1600">
                <a:solidFill>
                  <a:schemeClr val="lt1"/>
                </a:solidFill>
              </a:defRPr>
            </a:lvl1pPr>
            <a:lvl2pPr indent="-330200" lvl="1" marL="914400" algn="ctr">
              <a:spcBef>
                <a:spcPts val="0"/>
              </a:spcBef>
              <a:spcAft>
                <a:spcPts val="0"/>
              </a:spcAft>
              <a:buClr>
                <a:schemeClr val="lt1"/>
              </a:buClr>
              <a:buSzPts val="1600"/>
              <a:buChar char="○"/>
              <a:defRPr sz="1600">
                <a:solidFill>
                  <a:schemeClr val="lt1"/>
                </a:solidFill>
              </a:defRPr>
            </a:lvl2pPr>
            <a:lvl3pPr indent="-330200" lvl="2" marL="1371600" algn="ctr">
              <a:spcBef>
                <a:spcPts val="0"/>
              </a:spcBef>
              <a:spcAft>
                <a:spcPts val="0"/>
              </a:spcAft>
              <a:buClr>
                <a:schemeClr val="lt1"/>
              </a:buClr>
              <a:buSzPts val="1600"/>
              <a:buChar char="■"/>
              <a:defRPr sz="1600">
                <a:solidFill>
                  <a:schemeClr val="lt1"/>
                </a:solidFill>
              </a:defRPr>
            </a:lvl3pPr>
            <a:lvl4pPr indent="-330200" lvl="3" marL="1828800" algn="ctr">
              <a:spcBef>
                <a:spcPts val="0"/>
              </a:spcBef>
              <a:spcAft>
                <a:spcPts val="0"/>
              </a:spcAft>
              <a:buClr>
                <a:schemeClr val="lt1"/>
              </a:buClr>
              <a:buSzPts val="1600"/>
              <a:buChar char="●"/>
              <a:defRPr sz="1600">
                <a:solidFill>
                  <a:schemeClr val="lt1"/>
                </a:solidFill>
              </a:defRPr>
            </a:lvl4pPr>
            <a:lvl5pPr indent="-330200" lvl="4" marL="2286000" algn="ctr">
              <a:spcBef>
                <a:spcPts val="0"/>
              </a:spcBef>
              <a:spcAft>
                <a:spcPts val="0"/>
              </a:spcAft>
              <a:buClr>
                <a:schemeClr val="lt1"/>
              </a:buClr>
              <a:buSzPts val="1600"/>
              <a:buChar char="○"/>
              <a:defRPr sz="1600">
                <a:solidFill>
                  <a:schemeClr val="lt1"/>
                </a:solidFill>
              </a:defRPr>
            </a:lvl5pPr>
            <a:lvl6pPr indent="-330200" lvl="5" marL="2743200" algn="ctr">
              <a:spcBef>
                <a:spcPts val="0"/>
              </a:spcBef>
              <a:spcAft>
                <a:spcPts val="0"/>
              </a:spcAft>
              <a:buClr>
                <a:schemeClr val="lt1"/>
              </a:buClr>
              <a:buSzPts val="1600"/>
              <a:buChar char="■"/>
              <a:defRPr sz="1600">
                <a:solidFill>
                  <a:schemeClr val="lt1"/>
                </a:solidFill>
              </a:defRPr>
            </a:lvl6pPr>
            <a:lvl7pPr indent="-330200" lvl="6" marL="3200400" algn="ctr">
              <a:spcBef>
                <a:spcPts val="0"/>
              </a:spcBef>
              <a:spcAft>
                <a:spcPts val="0"/>
              </a:spcAft>
              <a:buClr>
                <a:schemeClr val="lt1"/>
              </a:buClr>
              <a:buSzPts val="1600"/>
              <a:buChar char="●"/>
              <a:defRPr sz="1600">
                <a:solidFill>
                  <a:schemeClr val="lt1"/>
                </a:solidFill>
              </a:defRPr>
            </a:lvl7pPr>
            <a:lvl8pPr indent="-330200" lvl="7" marL="3657600" algn="ctr">
              <a:spcBef>
                <a:spcPts val="0"/>
              </a:spcBef>
              <a:spcAft>
                <a:spcPts val="0"/>
              </a:spcAft>
              <a:buClr>
                <a:schemeClr val="lt1"/>
              </a:buClr>
              <a:buSzPts val="1600"/>
              <a:buChar char="○"/>
              <a:defRPr sz="1600">
                <a:solidFill>
                  <a:schemeClr val="lt1"/>
                </a:solidFill>
              </a:defRPr>
            </a:lvl8pPr>
            <a:lvl9pPr indent="-330200" lvl="8" marL="4114800" algn="ctr">
              <a:spcBef>
                <a:spcPts val="0"/>
              </a:spcBef>
              <a:spcAft>
                <a:spcPts val="0"/>
              </a:spcAft>
              <a:buClr>
                <a:schemeClr val="lt1"/>
              </a:buClr>
              <a:buSzPts val="1600"/>
              <a:buChar char="■"/>
              <a:defRPr sz="1600">
                <a:solidFill>
                  <a:schemeClr val="lt1"/>
                </a:solidFill>
              </a:defRPr>
            </a:lvl9pPr>
          </a:lstStyle>
          <a:p/>
        </p:txBody>
      </p:sp>
      <p:sp>
        <p:nvSpPr>
          <p:cNvPr id="186" name="Google Shape;186;p32"/>
          <p:cNvSpPr txBox="1"/>
          <p:nvPr>
            <p:ph idx="4" type="title"/>
          </p:nvPr>
        </p:nvSpPr>
        <p:spPr>
          <a:xfrm>
            <a:off x="4801800" y="3379700"/>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1000"/>
              <a:buNone/>
              <a:defRPr sz="1000">
                <a:solidFill>
                  <a:schemeClr val="lt1"/>
                </a:solidFill>
              </a:defRPr>
            </a:lvl1pPr>
            <a:lvl2pPr lvl="1" algn="ctr">
              <a:lnSpc>
                <a:spcPct val="80000"/>
              </a:lnSpc>
              <a:spcBef>
                <a:spcPts val="0"/>
              </a:spcBef>
              <a:spcAft>
                <a:spcPts val="0"/>
              </a:spcAft>
              <a:buClr>
                <a:schemeClr val="lt1"/>
              </a:buClr>
              <a:buSzPts val="1000"/>
              <a:buNone/>
              <a:defRPr sz="1000">
                <a:solidFill>
                  <a:schemeClr val="lt1"/>
                </a:solidFill>
              </a:defRPr>
            </a:lvl2pPr>
            <a:lvl3pPr lvl="2" algn="ctr">
              <a:lnSpc>
                <a:spcPct val="80000"/>
              </a:lnSpc>
              <a:spcBef>
                <a:spcPts val="0"/>
              </a:spcBef>
              <a:spcAft>
                <a:spcPts val="0"/>
              </a:spcAft>
              <a:buClr>
                <a:schemeClr val="lt1"/>
              </a:buClr>
              <a:buSzPts val="1000"/>
              <a:buNone/>
              <a:defRPr sz="1000">
                <a:solidFill>
                  <a:schemeClr val="lt1"/>
                </a:solidFill>
              </a:defRPr>
            </a:lvl3pPr>
            <a:lvl4pPr lvl="3" algn="ctr">
              <a:lnSpc>
                <a:spcPct val="80000"/>
              </a:lnSpc>
              <a:spcBef>
                <a:spcPts val="0"/>
              </a:spcBef>
              <a:spcAft>
                <a:spcPts val="0"/>
              </a:spcAft>
              <a:buClr>
                <a:schemeClr val="lt1"/>
              </a:buClr>
              <a:buSzPts val="1000"/>
              <a:buNone/>
              <a:defRPr sz="1000">
                <a:solidFill>
                  <a:schemeClr val="lt1"/>
                </a:solidFill>
              </a:defRPr>
            </a:lvl4pPr>
            <a:lvl5pPr lvl="4" algn="ctr">
              <a:lnSpc>
                <a:spcPct val="80000"/>
              </a:lnSpc>
              <a:spcBef>
                <a:spcPts val="0"/>
              </a:spcBef>
              <a:spcAft>
                <a:spcPts val="0"/>
              </a:spcAft>
              <a:buClr>
                <a:schemeClr val="lt1"/>
              </a:buClr>
              <a:buSzPts val="1000"/>
              <a:buNone/>
              <a:defRPr sz="1000">
                <a:solidFill>
                  <a:schemeClr val="lt1"/>
                </a:solidFill>
              </a:defRPr>
            </a:lvl5pPr>
            <a:lvl6pPr lvl="5" algn="ctr">
              <a:lnSpc>
                <a:spcPct val="80000"/>
              </a:lnSpc>
              <a:spcBef>
                <a:spcPts val="0"/>
              </a:spcBef>
              <a:spcAft>
                <a:spcPts val="0"/>
              </a:spcAft>
              <a:buClr>
                <a:schemeClr val="lt1"/>
              </a:buClr>
              <a:buSzPts val="1000"/>
              <a:buNone/>
              <a:defRPr sz="1000">
                <a:solidFill>
                  <a:schemeClr val="lt1"/>
                </a:solidFill>
              </a:defRPr>
            </a:lvl6pPr>
            <a:lvl7pPr lvl="6" algn="ctr">
              <a:lnSpc>
                <a:spcPct val="80000"/>
              </a:lnSpc>
              <a:spcBef>
                <a:spcPts val="0"/>
              </a:spcBef>
              <a:spcAft>
                <a:spcPts val="0"/>
              </a:spcAft>
              <a:buClr>
                <a:schemeClr val="lt1"/>
              </a:buClr>
              <a:buSzPts val="1000"/>
              <a:buNone/>
              <a:defRPr sz="1000">
                <a:solidFill>
                  <a:schemeClr val="lt1"/>
                </a:solidFill>
              </a:defRPr>
            </a:lvl7pPr>
            <a:lvl8pPr lvl="7" algn="ctr">
              <a:lnSpc>
                <a:spcPct val="80000"/>
              </a:lnSpc>
              <a:spcBef>
                <a:spcPts val="0"/>
              </a:spcBef>
              <a:spcAft>
                <a:spcPts val="0"/>
              </a:spcAft>
              <a:buClr>
                <a:schemeClr val="lt1"/>
              </a:buClr>
              <a:buSzPts val="1000"/>
              <a:buNone/>
              <a:defRPr sz="1000">
                <a:solidFill>
                  <a:schemeClr val="lt1"/>
                </a:solidFill>
              </a:defRPr>
            </a:lvl8pPr>
            <a:lvl9pPr lvl="8" algn="ctr">
              <a:lnSpc>
                <a:spcPct val="80000"/>
              </a:lnSpc>
              <a:spcBef>
                <a:spcPts val="0"/>
              </a:spcBef>
              <a:spcAft>
                <a:spcPts val="0"/>
              </a:spcAft>
              <a:buClr>
                <a:schemeClr val="lt1"/>
              </a:buClr>
              <a:buSzPts val="1000"/>
              <a:buNone/>
              <a:defRPr sz="1000">
                <a:solidFill>
                  <a:schemeClr val="lt1"/>
                </a:solidFill>
              </a:defRPr>
            </a:lvl9pPr>
          </a:lstStyle>
          <a:p/>
        </p:txBody>
      </p:sp>
      <p:sp>
        <p:nvSpPr>
          <p:cNvPr id="187" name="Google Shape;187;p32"/>
          <p:cNvSpPr txBox="1"/>
          <p:nvPr>
            <p:ph idx="5" type="title"/>
          </p:nvPr>
        </p:nvSpPr>
        <p:spPr>
          <a:xfrm>
            <a:off x="229800" y="16440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2000"/>
              <a:buNone/>
              <a:defRPr sz="2000"/>
            </a:lvl1pPr>
            <a:lvl2pPr lvl="1" algn="ctr">
              <a:lnSpc>
                <a:spcPct val="80000"/>
              </a:lnSpc>
              <a:spcBef>
                <a:spcPts val="0"/>
              </a:spcBef>
              <a:spcAft>
                <a:spcPts val="0"/>
              </a:spcAft>
              <a:buSzPts val="2000"/>
              <a:buNone/>
              <a:defRPr sz="2000"/>
            </a:lvl2pPr>
            <a:lvl3pPr lvl="2" algn="ctr">
              <a:lnSpc>
                <a:spcPct val="80000"/>
              </a:lnSpc>
              <a:spcBef>
                <a:spcPts val="0"/>
              </a:spcBef>
              <a:spcAft>
                <a:spcPts val="0"/>
              </a:spcAft>
              <a:buSzPts val="2000"/>
              <a:buNone/>
              <a:defRPr sz="2000"/>
            </a:lvl3pPr>
            <a:lvl4pPr lvl="3" algn="ctr">
              <a:lnSpc>
                <a:spcPct val="80000"/>
              </a:lnSpc>
              <a:spcBef>
                <a:spcPts val="0"/>
              </a:spcBef>
              <a:spcAft>
                <a:spcPts val="0"/>
              </a:spcAft>
              <a:buSzPts val="2000"/>
              <a:buNone/>
              <a:defRPr sz="2000"/>
            </a:lvl4pPr>
            <a:lvl5pPr lvl="4" algn="ctr">
              <a:lnSpc>
                <a:spcPct val="80000"/>
              </a:lnSpc>
              <a:spcBef>
                <a:spcPts val="0"/>
              </a:spcBef>
              <a:spcAft>
                <a:spcPts val="0"/>
              </a:spcAft>
              <a:buSzPts val="2000"/>
              <a:buNone/>
              <a:defRPr sz="2000"/>
            </a:lvl5pPr>
            <a:lvl6pPr lvl="5" algn="ctr">
              <a:lnSpc>
                <a:spcPct val="80000"/>
              </a:lnSpc>
              <a:spcBef>
                <a:spcPts val="0"/>
              </a:spcBef>
              <a:spcAft>
                <a:spcPts val="0"/>
              </a:spcAft>
              <a:buSzPts val="2000"/>
              <a:buNone/>
              <a:defRPr sz="2000"/>
            </a:lvl6pPr>
            <a:lvl7pPr lvl="6" algn="ctr">
              <a:lnSpc>
                <a:spcPct val="80000"/>
              </a:lnSpc>
              <a:spcBef>
                <a:spcPts val="0"/>
              </a:spcBef>
              <a:spcAft>
                <a:spcPts val="0"/>
              </a:spcAft>
              <a:buSzPts val="2000"/>
              <a:buNone/>
              <a:defRPr sz="2000"/>
            </a:lvl7pPr>
            <a:lvl8pPr lvl="7" algn="ctr">
              <a:lnSpc>
                <a:spcPct val="80000"/>
              </a:lnSpc>
              <a:spcBef>
                <a:spcPts val="0"/>
              </a:spcBef>
              <a:spcAft>
                <a:spcPts val="0"/>
              </a:spcAft>
              <a:buSzPts val="2000"/>
              <a:buNone/>
              <a:defRPr sz="2000"/>
            </a:lvl8pPr>
            <a:lvl9pPr lvl="8" algn="ctr">
              <a:lnSpc>
                <a:spcPct val="80000"/>
              </a:lnSpc>
              <a:spcBef>
                <a:spcPts val="0"/>
              </a:spcBef>
              <a:spcAft>
                <a:spcPts val="0"/>
              </a:spcAft>
              <a:buSzPts val="2000"/>
              <a:buNone/>
              <a:defRPr sz="2000"/>
            </a:lvl9pPr>
          </a:lstStyle>
          <a:p/>
        </p:txBody>
      </p:sp>
      <p:sp>
        <p:nvSpPr>
          <p:cNvPr id="188" name="Google Shape;188;p32"/>
          <p:cNvSpPr txBox="1"/>
          <p:nvPr>
            <p:ph idx="6" type="body"/>
          </p:nvPr>
        </p:nvSpPr>
        <p:spPr>
          <a:xfrm>
            <a:off x="233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
        <p:nvSpPr>
          <p:cNvPr id="189" name="Google Shape;189;p32"/>
          <p:cNvSpPr txBox="1"/>
          <p:nvPr>
            <p:ph idx="7" type="title"/>
          </p:nvPr>
        </p:nvSpPr>
        <p:spPr>
          <a:xfrm>
            <a:off x="229800" y="3379700"/>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1000"/>
              <a:buNone/>
              <a:defRPr sz="1000"/>
            </a:lvl1pPr>
            <a:lvl2pPr lvl="1" algn="ctr">
              <a:lnSpc>
                <a:spcPct val="80000"/>
              </a:lnSpc>
              <a:spcBef>
                <a:spcPts val="0"/>
              </a:spcBef>
              <a:spcAft>
                <a:spcPts val="0"/>
              </a:spcAft>
              <a:buSzPts val="1000"/>
              <a:buNone/>
              <a:defRPr sz="1000"/>
            </a:lvl2pPr>
            <a:lvl3pPr lvl="2" algn="ctr">
              <a:lnSpc>
                <a:spcPct val="80000"/>
              </a:lnSpc>
              <a:spcBef>
                <a:spcPts val="0"/>
              </a:spcBef>
              <a:spcAft>
                <a:spcPts val="0"/>
              </a:spcAft>
              <a:buSzPts val="1000"/>
              <a:buNone/>
              <a:defRPr sz="1000"/>
            </a:lvl3pPr>
            <a:lvl4pPr lvl="3" algn="ctr">
              <a:lnSpc>
                <a:spcPct val="80000"/>
              </a:lnSpc>
              <a:spcBef>
                <a:spcPts val="0"/>
              </a:spcBef>
              <a:spcAft>
                <a:spcPts val="0"/>
              </a:spcAft>
              <a:buSzPts val="1000"/>
              <a:buNone/>
              <a:defRPr sz="1000"/>
            </a:lvl4pPr>
            <a:lvl5pPr lvl="4" algn="ctr">
              <a:lnSpc>
                <a:spcPct val="80000"/>
              </a:lnSpc>
              <a:spcBef>
                <a:spcPts val="0"/>
              </a:spcBef>
              <a:spcAft>
                <a:spcPts val="0"/>
              </a:spcAft>
              <a:buSzPts val="1000"/>
              <a:buNone/>
              <a:defRPr sz="1000"/>
            </a:lvl5pPr>
            <a:lvl6pPr lvl="5" algn="ctr">
              <a:lnSpc>
                <a:spcPct val="80000"/>
              </a:lnSpc>
              <a:spcBef>
                <a:spcPts val="0"/>
              </a:spcBef>
              <a:spcAft>
                <a:spcPts val="0"/>
              </a:spcAft>
              <a:buSzPts val="1000"/>
              <a:buNone/>
              <a:defRPr sz="1000"/>
            </a:lvl6pPr>
            <a:lvl7pPr lvl="6" algn="ctr">
              <a:lnSpc>
                <a:spcPct val="80000"/>
              </a:lnSpc>
              <a:spcBef>
                <a:spcPts val="0"/>
              </a:spcBef>
              <a:spcAft>
                <a:spcPts val="0"/>
              </a:spcAft>
              <a:buSzPts val="1000"/>
              <a:buNone/>
              <a:defRPr sz="1000"/>
            </a:lvl7pPr>
            <a:lvl8pPr lvl="7" algn="ctr">
              <a:lnSpc>
                <a:spcPct val="80000"/>
              </a:lnSpc>
              <a:spcBef>
                <a:spcPts val="0"/>
              </a:spcBef>
              <a:spcAft>
                <a:spcPts val="0"/>
              </a:spcAft>
              <a:buSzPts val="1000"/>
              <a:buNone/>
              <a:defRPr sz="1000"/>
            </a:lvl8pPr>
            <a:lvl9pPr lvl="8" algn="ctr">
              <a:lnSpc>
                <a:spcPct val="80000"/>
              </a:lnSpc>
              <a:spcBef>
                <a:spcPts val="0"/>
              </a:spcBef>
              <a:spcAft>
                <a:spcPts val="0"/>
              </a:spcAft>
              <a:buSzPts val="1000"/>
              <a:buNone/>
              <a:defRPr sz="1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BIG_NUMBER_1">
    <p:bg>
      <p:bgPr>
        <a:solidFill>
          <a:schemeClr val="lt1"/>
        </a:solidFill>
      </p:bgPr>
    </p:bg>
    <p:spTree>
      <p:nvGrpSpPr>
        <p:cNvPr id="190" name="Shape 190"/>
        <p:cNvGrpSpPr/>
        <p:nvPr/>
      </p:nvGrpSpPr>
      <p:grpSpPr>
        <a:xfrm>
          <a:off x="0" y="0"/>
          <a:ext cx="0" cy="0"/>
          <a:chOff x="0" y="0"/>
          <a:chExt cx="0" cy="0"/>
        </a:xfrm>
      </p:grpSpPr>
      <p:sp>
        <p:nvSpPr>
          <p:cNvPr id="191" name="Google Shape;191;p33"/>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2" name="Google Shape;19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p33"/>
          <p:cNvSpPr txBox="1"/>
          <p:nvPr>
            <p:ph idx="1" type="body"/>
          </p:nvPr>
        </p:nvSpPr>
        <p:spPr>
          <a:xfrm>
            <a:off x="4805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Clr>
                <a:schemeClr val="lt1"/>
              </a:buClr>
              <a:buSzPts val="1600"/>
              <a:buChar char="●"/>
              <a:defRPr sz="1600">
                <a:solidFill>
                  <a:schemeClr val="lt1"/>
                </a:solidFill>
              </a:defRPr>
            </a:lvl1pPr>
            <a:lvl2pPr indent="-330200" lvl="1" marL="914400" algn="ctr">
              <a:spcBef>
                <a:spcPts val="0"/>
              </a:spcBef>
              <a:spcAft>
                <a:spcPts val="0"/>
              </a:spcAft>
              <a:buClr>
                <a:schemeClr val="lt1"/>
              </a:buClr>
              <a:buSzPts val="1600"/>
              <a:buChar char="○"/>
              <a:defRPr sz="1600">
                <a:solidFill>
                  <a:schemeClr val="lt1"/>
                </a:solidFill>
              </a:defRPr>
            </a:lvl2pPr>
            <a:lvl3pPr indent="-330200" lvl="2" marL="1371600" algn="ctr">
              <a:spcBef>
                <a:spcPts val="0"/>
              </a:spcBef>
              <a:spcAft>
                <a:spcPts val="0"/>
              </a:spcAft>
              <a:buClr>
                <a:schemeClr val="lt1"/>
              </a:buClr>
              <a:buSzPts val="1600"/>
              <a:buChar char="■"/>
              <a:defRPr sz="1600">
                <a:solidFill>
                  <a:schemeClr val="lt1"/>
                </a:solidFill>
              </a:defRPr>
            </a:lvl3pPr>
            <a:lvl4pPr indent="-330200" lvl="3" marL="1828800" algn="ctr">
              <a:spcBef>
                <a:spcPts val="0"/>
              </a:spcBef>
              <a:spcAft>
                <a:spcPts val="0"/>
              </a:spcAft>
              <a:buClr>
                <a:schemeClr val="lt1"/>
              </a:buClr>
              <a:buSzPts val="1600"/>
              <a:buChar char="●"/>
              <a:defRPr sz="1600">
                <a:solidFill>
                  <a:schemeClr val="lt1"/>
                </a:solidFill>
              </a:defRPr>
            </a:lvl4pPr>
            <a:lvl5pPr indent="-330200" lvl="4" marL="2286000" algn="ctr">
              <a:spcBef>
                <a:spcPts val="0"/>
              </a:spcBef>
              <a:spcAft>
                <a:spcPts val="0"/>
              </a:spcAft>
              <a:buClr>
                <a:schemeClr val="lt1"/>
              </a:buClr>
              <a:buSzPts val="1600"/>
              <a:buChar char="○"/>
              <a:defRPr sz="1600">
                <a:solidFill>
                  <a:schemeClr val="lt1"/>
                </a:solidFill>
              </a:defRPr>
            </a:lvl5pPr>
            <a:lvl6pPr indent="-330200" lvl="5" marL="2743200" algn="ctr">
              <a:spcBef>
                <a:spcPts val="0"/>
              </a:spcBef>
              <a:spcAft>
                <a:spcPts val="0"/>
              </a:spcAft>
              <a:buClr>
                <a:schemeClr val="lt1"/>
              </a:buClr>
              <a:buSzPts val="1600"/>
              <a:buChar char="■"/>
              <a:defRPr sz="1600">
                <a:solidFill>
                  <a:schemeClr val="lt1"/>
                </a:solidFill>
              </a:defRPr>
            </a:lvl6pPr>
            <a:lvl7pPr indent="-330200" lvl="6" marL="3200400" algn="ctr">
              <a:spcBef>
                <a:spcPts val="0"/>
              </a:spcBef>
              <a:spcAft>
                <a:spcPts val="0"/>
              </a:spcAft>
              <a:buClr>
                <a:schemeClr val="lt1"/>
              </a:buClr>
              <a:buSzPts val="1600"/>
              <a:buChar char="●"/>
              <a:defRPr sz="1600">
                <a:solidFill>
                  <a:schemeClr val="lt1"/>
                </a:solidFill>
              </a:defRPr>
            </a:lvl7pPr>
            <a:lvl8pPr indent="-330200" lvl="7" marL="3657600" algn="ctr">
              <a:spcBef>
                <a:spcPts val="0"/>
              </a:spcBef>
              <a:spcAft>
                <a:spcPts val="0"/>
              </a:spcAft>
              <a:buClr>
                <a:schemeClr val="lt1"/>
              </a:buClr>
              <a:buSzPts val="1600"/>
              <a:buChar char="○"/>
              <a:defRPr sz="1600">
                <a:solidFill>
                  <a:schemeClr val="lt1"/>
                </a:solidFill>
              </a:defRPr>
            </a:lvl8pPr>
            <a:lvl9pPr indent="-330200" lvl="8" marL="4114800" algn="ctr">
              <a:spcBef>
                <a:spcPts val="0"/>
              </a:spcBef>
              <a:spcAft>
                <a:spcPts val="0"/>
              </a:spcAft>
              <a:buClr>
                <a:schemeClr val="lt1"/>
              </a:buClr>
              <a:buSzPts val="1600"/>
              <a:buChar char="■"/>
              <a:defRPr sz="1600">
                <a:solidFill>
                  <a:schemeClr val="lt1"/>
                </a:solidFill>
              </a:defRPr>
            </a:lvl9pPr>
          </a:lstStyle>
          <a:p/>
        </p:txBody>
      </p:sp>
      <p:sp>
        <p:nvSpPr>
          <p:cNvPr id="194" name="Google Shape;194;p33"/>
          <p:cNvSpPr txBox="1"/>
          <p:nvPr>
            <p:ph type="title"/>
          </p:nvPr>
        </p:nvSpPr>
        <p:spPr>
          <a:xfrm>
            <a:off x="229800" y="8956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2000"/>
              <a:buNone/>
              <a:defRPr sz="2000"/>
            </a:lvl1pPr>
            <a:lvl2pPr lvl="1" algn="ctr">
              <a:lnSpc>
                <a:spcPct val="80000"/>
              </a:lnSpc>
              <a:spcBef>
                <a:spcPts val="0"/>
              </a:spcBef>
              <a:spcAft>
                <a:spcPts val="0"/>
              </a:spcAft>
              <a:buSzPts val="2000"/>
              <a:buNone/>
              <a:defRPr sz="2000"/>
            </a:lvl2pPr>
            <a:lvl3pPr lvl="2" algn="ctr">
              <a:lnSpc>
                <a:spcPct val="80000"/>
              </a:lnSpc>
              <a:spcBef>
                <a:spcPts val="0"/>
              </a:spcBef>
              <a:spcAft>
                <a:spcPts val="0"/>
              </a:spcAft>
              <a:buSzPts val="2000"/>
              <a:buNone/>
              <a:defRPr sz="2000"/>
            </a:lvl3pPr>
            <a:lvl4pPr lvl="3" algn="ctr">
              <a:lnSpc>
                <a:spcPct val="80000"/>
              </a:lnSpc>
              <a:spcBef>
                <a:spcPts val="0"/>
              </a:spcBef>
              <a:spcAft>
                <a:spcPts val="0"/>
              </a:spcAft>
              <a:buSzPts val="2000"/>
              <a:buNone/>
              <a:defRPr sz="2000"/>
            </a:lvl4pPr>
            <a:lvl5pPr lvl="4" algn="ctr">
              <a:lnSpc>
                <a:spcPct val="80000"/>
              </a:lnSpc>
              <a:spcBef>
                <a:spcPts val="0"/>
              </a:spcBef>
              <a:spcAft>
                <a:spcPts val="0"/>
              </a:spcAft>
              <a:buSzPts val="2000"/>
              <a:buNone/>
              <a:defRPr sz="2000"/>
            </a:lvl5pPr>
            <a:lvl6pPr lvl="5" algn="ctr">
              <a:lnSpc>
                <a:spcPct val="80000"/>
              </a:lnSpc>
              <a:spcBef>
                <a:spcPts val="0"/>
              </a:spcBef>
              <a:spcAft>
                <a:spcPts val="0"/>
              </a:spcAft>
              <a:buSzPts val="2000"/>
              <a:buNone/>
              <a:defRPr sz="2000"/>
            </a:lvl6pPr>
            <a:lvl7pPr lvl="6" algn="ctr">
              <a:lnSpc>
                <a:spcPct val="80000"/>
              </a:lnSpc>
              <a:spcBef>
                <a:spcPts val="0"/>
              </a:spcBef>
              <a:spcAft>
                <a:spcPts val="0"/>
              </a:spcAft>
              <a:buSzPts val="2000"/>
              <a:buNone/>
              <a:defRPr sz="2000"/>
            </a:lvl7pPr>
            <a:lvl8pPr lvl="7" algn="ctr">
              <a:lnSpc>
                <a:spcPct val="80000"/>
              </a:lnSpc>
              <a:spcBef>
                <a:spcPts val="0"/>
              </a:spcBef>
              <a:spcAft>
                <a:spcPts val="0"/>
              </a:spcAft>
              <a:buSzPts val="2000"/>
              <a:buNone/>
              <a:defRPr sz="2000"/>
            </a:lvl8pPr>
            <a:lvl9pPr lvl="8" algn="ctr">
              <a:lnSpc>
                <a:spcPct val="80000"/>
              </a:lnSpc>
              <a:spcBef>
                <a:spcPts val="0"/>
              </a:spcBef>
              <a:spcAft>
                <a:spcPts val="0"/>
              </a:spcAft>
              <a:buSzPts val="2000"/>
              <a:buNone/>
              <a:defRPr sz="2000"/>
            </a:lvl9pPr>
          </a:lstStyle>
          <a:p/>
        </p:txBody>
      </p:sp>
      <p:sp>
        <p:nvSpPr>
          <p:cNvPr id="195" name="Google Shape;195;p33"/>
          <p:cNvSpPr txBox="1"/>
          <p:nvPr>
            <p:ph idx="2" type="body"/>
          </p:nvPr>
        </p:nvSpPr>
        <p:spPr>
          <a:xfrm>
            <a:off x="233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
    <p:spTree>
      <p:nvGrpSpPr>
        <p:cNvPr id="196" name="Shape 196"/>
        <p:cNvGrpSpPr/>
        <p:nvPr/>
      </p:nvGrpSpPr>
      <p:grpSpPr>
        <a:xfrm>
          <a:off x="0" y="0"/>
          <a:ext cx="0" cy="0"/>
          <a:chOff x="0" y="0"/>
          <a:chExt cx="0" cy="0"/>
        </a:xfrm>
      </p:grpSpPr>
      <p:sp>
        <p:nvSpPr>
          <p:cNvPr id="197" name="Google Shape;197;p34"/>
          <p:cNvSpPr txBox="1"/>
          <p:nvPr>
            <p:ph type="title"/>
          </p:nvPr>
        </p:nvSpPr>
        <p:spPr>
          <a:xfrm>
            <a:off x="285750" y="1555350"/>
            <a:ext cx="7291500" cy="34224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SzPts val="30000"/>
              <a:buNone/>
              <a:defRPr sz="30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8" name="Google Shape;198;p34"/>
          <p:cNvSpPr txBox="1"/>
          <p:nvPr>
            <p:ph idx="1" type="body"/>
          </p:nvPr>
        </p:nvSpPr>
        <p:spPr>
          <a:xfrm>
            <a:off x="7256675" y="1827175"/>
            <a:ext cx="1767600" cy="2382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Roboto Mono"/>
              <a:buChar char="●"/>
              <a:defRPr b="1" sz="1000">
                <a:latin typeface="Roboto Mono"/>
                <a:ea typeface="Roboto Mono"/>
                <a:cs typeface="Roboto Mono"/>
                <a:sym typeface="Roboto Mono"/>
              </a:defRPr>
            </a:lvl1pPr>
            <a:lvl2pPr indent="-292100" lvl="1" marL="914400">
              <a:spcBef>
                <a:spcPts val="0"/>
              </a:spcBef>
              <a:spcAft>
                <a:spcPts val="0"/>
              </a:spcAft>
              <a:buSzPts val="1000"/>
              <a:buFont typeface="Roboto Mono"/>
              <a:buChar char="○"/>
              <a:defRPr b="1" sz="1000">
                <a:latin typeface="Roboto Mono"/>
                <a:ea typeface="Roboto Mono"/>
                <a:cs typeface="Roboto Mono"/>
                <a:sym typeface="Roboto Mono"/>
              </a:defRPr>
            </a:lvl2pPr>
            <a:lvl3pPr indent="-292100" lvl="2" marL="1371600">
              <a:spcBef>
                <a:spcPts val="0"/>
              </a:spcBef>
              <a:spcAft>
                <a:spcPts val="0"/>
              </a:spcAft>
              <a:buSzPts val="1000"/>
              <a:buFont typeface="Roboto Mono"/>
              <a:buChar char="■"/>
              <a:defRPr b="1" sz="1000">
                <a:latin typeface="Roboto Mono"/>
                <a:ea typeface="Roboto Mono"/>
                <a:cs typeface="Roboto Mono"/>
                <a:sym typeface="Roboto Mono"/>
              </a:defRPr>
            </a:lvl3pPr>
            <a:lvl4pPr indent="-292100" lvl="3" marL="1828800">
              <a:spcBef>
                <a:spcPts val="0"/>
              </a:spcBef>
              <a:spcAft>
                <a:spcPts val="0"/>
              </a:spcAft>
              <a:buSzPts val="1000"/>
              <a:buFont typeface="Roboto Mono"/>
              <a:buChar char="●"/>
              <a:defRPr b="1" sz="1000">
                <a:latin typeface="Roboto Mono"/>
                <a:ea typeface="Roboto Mono"/>
                <a:cs typeface="Roboto Mono"/>
                <a:sym typeface="Roboto Mono"/>
              </a:defRPr>
            </a:lvl4pPr>
            <a:lvl5pPr indent="-292100" lvl="4" marL="2286000">
              <a:spcBef>
                <a:spcPts val="0"/>
              </a:spcBef>
              <a:spcAft>
                <a:spcPts val="0"/>
              </a:spcAft>
              <a:buSzPts val="1000"/>
              <a:buFont typeface="Roboto Mono"/>
              <a:buChar char="○"/>
              <a:defRPr b="1" sz="1000">
                <a:latin typeface="Roboto Mono"/>
                <a:ea typeface="Roboto Mono"/>
                <a:cs typeface="Roboto Mono"/>
                <a:sym typeface="Roboto Mono"/>
              </a:defRPr>
            </a:lvl5pPr>
            <a:lvl6pPr indent="-292100" lvl="5" marL="2743200">
              <a:spcBef>
                <a:spcPts val="0"/>
              </a:spcBef>
              <a:spcAft>
                <a:spcPts val="0"/>
              </a:spcAft>
              <a:buSzPts val="1000"/>
              <a:buFont typeface="Roboto Mono"/>
              <a:buChar char="■"/>
              <a:defRPr b="1" sz="1000">
                <a:latin typeface="Roboto Mono"/>
                <a:ea typeface="Roboto Mono"/>
                <a:cs typeface="Roboto Mono"/>
                <a:sym typeface="Roboto Mono"/>
              </a:defRPr>
            </a:lvl6pPr>
            <a:lvl7pPr indent="-292100" lvl="6" marL="3200400">
              <a:spcBef>
                <a:spcPts val="0"/>
              </a:spcBef>
              <a:spcAft>
                <a:spcPts val="0"/>
              </a:spcAft>
              <a:buSzPts val="1000"/>
              <a:buFont typeface="Roboto Mono"/>
              <a:buChar char="●"/>
              <a:defRPr b="1" sz="1000">
                <a:latin typeface="Roboto Mono"/>
                <a:ea typeface="Roboto Mono"/>
                <a:cs typeface="Roboto Mono"/>
                <a:sym typeface="Roboto Mono"/>
              </a:defRPr>
            </a:lvl7pPr>
            <a:lvl8pPr indent="-292100" lvl="7" marL="3657600">
              <a:spcBef>
                <a:spcPts val="0"/>
              </a:spcBef>
              <a:spcAft>
                <a:spcPts val="0"/>
              </a:spcAft>
              <a:buSzPts val="1000"/>
              <a:buFont typeface="Roboto Mono"/>
              <a:buChar char="○"/>
              <a:defRPr b="1" sz="1000">
                <a:latin typeface="Roboto Mono"/>
                <a:ea typeface="Roboto Mono"/>
                <a:cs typeface="Roboto Mono"/>
                <a:sym typeface="Roboto Mono"/>
              </a:defRPr>
            </a:lvl8pPr>
            <a:lvl9pPr indent="-292100" lvl="8" marL="4114800">
              <a:spcBef>
                <a:spcPts val="0"/>
              </a:spcBef>
              <a:spcAft>
                <a:spcPts val="0"/>
              </a:spcAft>
              <a:buSzPts val="1000"/>
              <a:buFont typeface="Roboto Mono"/>
              <a:buChar char="■"/>
              <a:defRPr b="1" sz="1000">
                <a:latin typeface="Roboto Mono"/>
                <a:ea typeface="Roboto Mono"/>
                <a:cs typeface="Roboto Mono"/>
                <a:sym typeface="Roboto Mon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199" name="Shape 199"/>
        <p:cNvGrpSpPr/>
        <p:nvPr/>
      </p:nvGrpSpPr>
      <p:grpSpPr>
        <a:xfrm>
          <a:off x="0" y="0"/>
          <a:ext cx="0" cy="0"/>
          <a:chOff x="0" y="0"/>
          <a:chExt cx="0" cy="0"/>
        </a:xfrm>
      </p:grpSpPr>
      <p:sp>
        <p:nvSpPr>
          <p:cNvPr id="200" name="Google Shape;200;p35"/>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
              <a:buNone/>
              <a:defRPr b="0" sz="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01" name="Google Shape;201;p35"/>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202" name="Google Shape;202;p35"/>
          <p:cNvSpPr txBox="1"/>
          <p:nvPr>
            <p:ph idx="1" type="body"/>
          </p:nvPr>
        </p:nvSpPr>
        <p:spPr>
          <a:xfrm>
            <a:off x="226525" y="1850026"/>
            <a:ext cx="8673000" cy="1931100"/>
          </a:xfrm>
          <a:prstGeom prst="rect">
            <a:avLst/>
          </a:prstGeom>
        </p:spPr>
        <p:txBody>
          <a:bodyPr anchorCtr="0" anchor="t" bIns="91425" lIns="91425" spcFirstLastPara="1" rIns="91425" wrap="square" tIns="91425">
            <a:no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
        <p:nvSpPr>
          <p:cNvPr id="203" name="Google Shape;203;p35"/>
          <p:cNvSpPr txBox="1"/>
          <p:nvPr/>
        </p:nvSpPr>
        <p:spPr>
          <a:xfrm>
            <a:off x="48250" y="482279"/>
            <a:ext cx="1647300" cy="8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0">
                <a:solidFill>
                  <a:schemeClr val="lt1"/>
                </a:solidFill>
                <a:latin typeface="Inter"/>
                <a:ea typeface="Inter"/>
                <a:cs typeface="Inter"/>
                <a:sym typeface="Inter"/>
              </a:rPr>
              <a:t>“</a:t>
            </a:r>
            <a:endParaRPr b="1" sz="20000">
              <a:solidFill>
                <a:schemeClr val="lt1"/>
              </a:solidFill>
              <a:latin typeface="Inter"/>
              <a:ea typeface="Inter"/>
              <a:cs typeface="Inter"/>
              <a:sym typeface="Inte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p:cSld name="CUSTOM_1_1">
    <p:bg>
      <p:bgPr>
        <a:solidFill>
          <a:schemeClr val="dk1"/>
        </a:solidFill>
      </p:bgPr>
    </p:bg>
    <p:spTree>
      <p:nvGrpSpPr>
        <p:cNvPr id="204" name="Shape 204"/>
        <p:cNvGrpSpPr/>
        <p:nvPr/>
      </p:nvGrpSpPr>
      <p:grpSpPr>
        <a:xfrm>
          <a:off x="0" y="0"/>
          <a:ext cx="0" cy="0"/>
          <a:chOff x="0" y="0"/>
          <a:chExt cx="0" cy="0"/>
        </a:xfrm>
      </p:grpSpPr>
      <p:sp>
        <p:nvSpPr>
          <p:cNvPr id="205" name="Google Shape;205;p36"/>
          <p:cNvSpPr/>
          <p:nvPr>
            <p:ph idx="2" type="pic"/>
          </p:nvPr>
        </p:nvSpPr>
        <p:spPr>
          <a:xfrm>
            <a:off x="338100" y="480450"/>
            <a:ext cx="3785400" cy="4438800"/>
          </a:xfrm>
          <a:prstGeom prst="rect">
            <a:avLst/>
          </a:prstGeom>
          <a:noFill/>
          <a:ln cap="flat" cmpd="sng" w="9525">
            <a:solidFill>
              <a:schemeClr val="lt1"/>
            </a:solidFill>
            <a:prstDash val="solid"/>
            <a:round/>
            <a:headEnd len="sm" w="sm" type="none"/>
            <a:tailEnd len="sm" w="sm" type="none"/>
          </a:ln>
        </p:spPr>
      </p:sp>
      <p:sp>
        <p:nvSpPr>
          <p:cNvPr id="206" name="Google Shape;206;p36"/>
          <p:cNvSpPr txBox="1"/>
          <p:nvPr>
            <p:ph idx="1" type="body"/>
          </p:nvPr>
        </p:nvSpPr>
        <p:spPr>
          <a:xfrm>
            <a:off x="4355225" y="3379725"/>
            <a:ext cx="4512900" cy="1557000"/>
          </a:xfrm>
          <a:prstGeom prst="rect">
            <a:avLst/>
          </a:prstGeom>
        </p:spPr>
        <p:txBody>
          <a:bodyPr anchorCtr="0" anchor="b" bIns="91425" lIns="91425" spcFirstLastPara="1" rIns="91425" wrap="square" tIns="91425">
            <a:noAutofit/>
          </a:bodyPr>
          <a:lstStyle>
            <a:lvl1pPr indent="-355600" lvl="0" marL="457200">
              <a:lnSpc>
                <a:spcPct val="90000"/>
              </a:lnSpc>
              <a:spcBef>
                <a:spcPts val="0"/>
              </a:spcBef>
              <a:spcAft>
                <a:spcPts val="0"/>
              </a:spcAft>
              <a:buClr>
                <a:schemeClr val="lt1"/>
              </a:buClr>
              <a:buSzPts val="2000"/>
              <a:buChar char="●"/>
              <a:defRPr sz="2000">
                <a:solidFill>
                  <a:schemeClr val="lt1"/>
                </a:solidFill>
              </a:defRPr>
            </a:lvl1pPr>
            <a:lvl2pPr indent="-355600" lvl="1" marL="914400">
              <a:lnSpc>
                <a:spcPct val="90000"/>
              </a:lnSpc>
              <a:spcBef>
                <a:spcPts val="0"/>
              </a:spcBef>
              <a:spcAft>
                <a:spcPts val="0"/>
              </a:spcAft>
              <a:buClr>
                <a:schemeClr val="lt1"/>
              </a:buClr>
              <a:buSzPts val="2000"/>
              <a:buChar char="○"/>
              <a:defRPr sz="2000">
                <a:solidFill>
                  <a:schemeClr val="lt1"/>
                </a:solidFill>
              </a:defRPr>
            </a:lvl2pPr>
            <a:lvl3pPr indent="-355600" lvl="2" marL="1371600">
              <a:lnSpc>
                <a:spcPct val="90000"/>
              </a:lnSpc>
              <a:spcBef>
                <a:spcPts val="0"/>
              </a:spcBef>
              <a:spcAft>
                <a:spcPts val="0"/>
              </a:spcAft>
              <a:buClr>
                <a:schemeClr val="lt1"/>
              </a:buClr>
              <a:buSzPts val="2000"/>
              <a:buChar char="■"/>
              <a:defRPr sz="2000">
                <a:solidFill>
                  <a:schemeClr val="lt1"/>
                </a:solidFill>
              </a:defRPr>
            </a:lvl3pPr>
            <a:lvl4pPr indent="-355600" lvl="3" marL="1828800">
              <a:lnSpc>
                <a:spcPct val="90000"/>
              </a:lnSpc>
              <a:spcBef>
                <a:spcPts val="0"/>
              </a:spcBef>
              <a:spcAft>
                <a:spcPts val="0"/>
              </a:spcAft>
              <a:buClr>
                <a:schemeClr val="lt1"/>
              </a:buClr>
              <a:buSzPts val="2000"/>
              <a:buChar char="●"/>
              <a:defRPr sz="2000">
                <a:solidFill>
                  <a:schemeClr val="lt1"/>
                </a:solidFill>
              </a:defRPr>
            </a:lvl4pPr>
            <a:lvl5pPr indent="-355600" lvl="4" marL="2286000">
              <a:lnSpc>
                <a:spcPct val="90000"/>
              </a:lnSpc>
              <a:spcBef>
                <a:spcPts val="0"/>
              </a:spcBef>
              <a:spcAft>
                <a:spcPts val="0"/>
              </a:spcAft>
              <a:buClr>
                <a:schemeClr val="lt1"/>
              </a:buClr>
              <a:buSzPts val="2000"/>
              <a:buChar char="○"/>
              <a:defRPr sz="2000">
                <a:solidFill>
                  <a:schemeClr val="lt1"/>
                </a:solidFill>
              </a:defRPr>
            </a:lvl5pPr>
            <a:lvl6pPr indent="-355600" lvl="5" marL="2743200">
              <a:lnSpc>
                <a:spcPct val="90000"/>
              </a:lnSpc>
              <a:spcBef>
                <a:spcPts val="0"/>
              </a:spcBef>
              <a:spcAft>
                <a:spcPts val="0"/>
              </a:spcAft>
              <a:buClr>
                <a:schemeClr val="lt1"/>
              </a:buClr>
              <a:buSzPts val="2000"/>
              <a:buChar char="■"/>
              <a:defRPr sz="2000">
                <a:solidFill>
                  <a:schemeClr val="lt1"/>
                </a:solidFill>
              </a:defRPr>
            </a:lvl6pPr>
            <a:lvl7pPr indent="-355600" lvl="6" marL="3200400">
              <a:lnSpc>
                <a:spcPct val="90000"/>
              </a:lnSpc>
              <a:spcBef>
                <a:spcPts val="0"/>
              </a:spcBef>
              <a:spcAft>
                <a:spcPts val="0"/>
              </a:spcAft>
              <a:buClr>
                <a:schemeClr val="lt1"/>
              </a:buClr>
              <a:buSzPts val="2000"/>
              <a:buChar char="●"/>
              <a:defRPr sz="2000">
                <a:solidFill>
                  <a:schemeClr val="lt1"/>
                </a:solidFill>
              </a:defRPr>
            </a:lvl7pPr>
            <a:lvl8pPr indent="-355600" lvl="7" marL="3657600">
              <a:lnSpc>
                <a:spcPct val="90000"/>
              </a:lnSpc>
              <a:spcBef>
                <a:spcPts val="0"/>
              </a:spcBef>
              <a:spcAft>
                <a:spcPts val="0"/>
              </a:spcAft>
              <a:buClr>
                <a:schemeClr val="lt1"/>
              </a:buClr>
              <a:buSzPts val="2000"/>
              <a:buChar char="○"/>
              <a:defRPr sz="2000">
                <a:solidFill>
                  <a:schemeClr val="lt1"/>
                </a:solidFill>
              </a:defRPr>
            </a:lvl8pPr>
            <a:lvl9pPr indent="-355600" lvl="8" marL="4114800">
              <a:lnSpc>
                <a:spcPct val="90000"/>
              </a:lnSpc>
              <a:spcBef>
                <a:spcPts val="0"/>
              </a:spcBef>
              <a:spcAft>
                <a:spcPts val="0"/>
              </a:spcAft>
              <a:buClr>
                <a:schemeClr val="lt1"/>
              </a:buClr>
              <a:buSzPts val="2000"/>
              <a:buChar char="■"/>
              <a:defRPr sz="2000">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nd image">
  <p:cSld name="CUSTOM_2">
    <p:spTree>
      <p:nvGrpSpPr>
        <p:cNvPr id="207" name="Shape 207"/>
        <p:cNvGrpSpPr/>
        <p:nvPr/>
      </p:nvGrpSpPr>
      <p:grpSpPr>
        <a:xfrm>
          <a:off x="0" y="0"/>
          <a:ext cx="0" cy="0"/>
          <a:chOff x="0" y="0"/>
          <a:chExt cx="0" cy="0"/>
        </a:xfrm>
      </p:grpSpPr>
      <p:sp>
        <p:nvSpPr>
          <p:cNvPr id="208" name="Google Shape;208;p37"/>
          <p:cNvSpPr/>
          <p:nvPr>
            <p:ph idx="2" type="pic"/>
          </p:nvPr>
        </p:nvSpPr>
        <p:spPr>
          <a:xfrm>
            <a:off x="226500" y="2357750"/>
            <a:ext cx="8691000" cy="2559300"/>
          </a:xfrm>
          <a:prstGeom prst="rect">
            <a:avLst/>
          </a:prstGeom>
          <a:noFill/>
          <a:ln cap="flat" cmpd="sng" w="9525">
            <a:solidFill>
              <a:schemeClr val="dk1"/>
            </a:solidFill>
            <a:prstDash val="solid"/>
            <a:round/>
            <a:headEnd len="sm" w="sm" type="none"/>
            <a:tailEnd len="sm" w="sm" type="none"/>
          </a:ln>
        </p:spPr>
      </p:sp>
      <p:sp>
        <p:nvSpPr>
          <p:cNvPr id="209" name="Google Shape;209;p37"/>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0" name="Google Shape;210;p37"/>
          <p:cNvSpPr txBox="1"/>
          <p:nvPr>
            <p:ph idx="3"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211" name="Google Shape;211;p37"/>
          <p:cNvSpPr txBox="1"/>
          <p:nvPr>
            <p:ph idx="1" type="subTitle"/>
          </p:nvPr>
        </p:nvSpPr>
        <p:spPr>
          <a:xfrm>
            <a:off x="226525" y="700225"/>
            <a:ext cx="2157900" cy="15759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11200"/>
              <a:buNone/>
              <a:defRPr b="1" sz="1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37"/>
          <p:cNvSpPr txBox="1"/>
          <p:nvPr>
            <p:ph idx="4" type="body"/>
          </p:nvPr>
        </p:nvSpPr>
        <p:spPr>
          <a:xfrm>
            <a:off x="2492925" y="700283"/>
            <a:ext cx="6424500" cy="1575900"/>
          </a:xfrm>
          <a:prstGeom prst="rect">
            <a:avLst/>
          </a:prstGeom>
        </p:spPr>
        <p:txBody>
          <a:bodyPr anchorCtr="0" anchor="ctr" bIns="91425" lIns="91425" spcFirstLastPara="1" rIns="91425" wrap="square" tIns="91425">
            <a:noAutofit/>
          </a:bodyPr>
          <a:lstStyle>
            <a:lvl1pPr indent="-355600" lvl="0" marL="4572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1pPr>
            <a:lvl2pPr indent="-355600" lvl="1" marL="9144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2pPr>
            <a:lvl3pPr indent="-355600" lvl="2" marL="1371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3pPr>
            <a:lvl4pPr indent="-355600" lvl="3" marL="18288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4pPr>
            <a:lvl5pPr indent="-355600" lvl="4" marL="22860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5pPr>
            <a:lvl6pPr indent="-355600" lvl="5" marL="27432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6pPr>
            <a:lvl7pPr indent="-355600" lvl="6" marL="32004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7pPr>
            <a:lvl8pPr indent="-355600" lvl="7" marL="3657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8pPr>
            <a:lvl9pPr indent="-355600" lvl="8" marL="41148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CUSTOM_2_1">
    <p:spTree>
      <p:nvGrpSpPr>
        <p:cNvPr id="213" name="Shape 213"/>
        <p:cNvGrpSpPr/>
        <p:nvPr/>
      </p:nvGrpSpPr>
      <p:grpSpPr>
        <a:xfrm>
          <a:off x="0" y="0"/>
          <a:ext cx="0" cy="0"/>
          <a:chOff x="0" y="0"/>
          <a:chExt cx="0" cy="0"/>
        </a:xfrm>
      </p:grpSpPr>
      <p:sp>
        <p:nvSpPr>
          <p:cNvPr id="214" name="Google Shape;214;p38"/>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5" name="Google Shape;215;p38"/>
          <p:cNvSpPr txBox="1"/>
          <p:nvPr>
            <p:ph idx="1" type="subTitle"/>
          </p:nvPr>
        </p:nvSpPr>
        <p:spPr>
          <a:xfrm>
            <a:off x="226525" y="3814125"/>
            <a:ext cx="2999100" cy="11226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2_1_2">
    <p:spTree>
      <p:nvGrpSpPr>
        <p:cNvPr id="216" name="Shape 216"/>
        <p:cNvGrpSpPr/>
        <p:nvPr/>
      </p:nvGrpSpPr>
      <p:grpSpPr>
        <a:xfrm>
          <a:off x="0" y="0"/>
          <a:ext cx="0" cy="0"/>
          <a:chOff x="0" y="0"/>
          <a:chExt cx="0" cy="0"/>
        </a:xfrm>
      </p:grpSpPr>
      <p:sp>
        <p:nvSpPr>
          <p:cNvPr id="217" name="Google Shape;217;p39"/>
          <p:cNvSpPr txBox="1"/>
          <p:nvPr>
            <p:ph idx="1" type="subTitle"/>
          </p:nvPr>
        </p:nvSpPr>
        <p:spPr>
          <a:xfrm>
            <a:off x="226533"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18" name="Google Shape;218;p39"/>
          <p:cNvSpPr txBox="1"/>
          <p:nvPr>
            <p:ph idx="2" type="subTitle"/>
          </p:nvPr>
        </p:nvSpPr>
        <p:spPr>
          <a:xfrm>
            <a:off x="3091450"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19" name="Google Shape;219;p39"/>
          <p:cNvSpPr txBox="1"/>
          <p:nvPr>
            <p:ph idx="3" type="subTitle"/>
          </p:nvPr>
        </p:nvSpPr>
        <p:spPr>
          <a:xfrm>
            <a:off x="5956367"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0" name="Google Shape;220;p39"/>
          <p:cNvSpPr txBox="1"/>
          <p:nvPr>
            <p:ph idx="4" type="subTitle"/>
          </p:nvPr>
        </p:nvSpPr>
        <p:spPr>
          <a:xfrm>
            <a:off x="226533"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1" name="Google Shape;221;p39"/>
          <p:cNvSpPr txBox="1"/>
          <p:nvPr>
            <p:ph idx="5" type="subTitle"/>
          </p:nvPr>
        </p:nvSpPr>
        <p:spPr>
          <a:xfrm>
            <a:off x="3091450"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2" name="Google Shape;222;p39"/>
          <p:cNvSpPr txBox="1"/>
          <p:nvPr>
            <p:ph idx="6" type="subTitle"/>
          </p:nvPr>
        </p:nvSpPr>
        <p:spPr>
          <a:xfrm>
            <a:off x="5956367"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3" name="Google Shape;223;p39"/>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2_1_1">
    <p:bg>
      <p:bgPr>
        <a:solidFill>
          <a:schemeClr val="dk1"/>
        </a:solidFill>
      </p:bgPr>
    </p:bg>
    <p:spTree>
      <p:nvGrpSpPr>
        <p:cNvPr id="224" name="Shape 224"/>
        <p:cNvGrpSpPr/>
        <p:nvPr/>
      </p:nvGrpSpPr>
      <p:grpSpPr>
        <a:xfrm>
          <a:off x="0" y="0"/>
          <a:ext cx="0" cy="0"/>
          <a:chOff x="0" y="0"/>
          <a:chExt cx="0" cy="0"/>
        </a:xfrm>
      </p:grpSpPr>
      <p:sp>
        <p:nvSpPr>
          <p:cNvPr id="225" name="Google Shape;225;p40"/>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300"/>
              <a:buNone/>
              <a:defRPr sz="73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26" name="Google Shape;226;p40"/>
          <p:cNvSpPr txBox="1"/>
          <p:nvPr>
            <p:ph idx="1" type="subTitle"/>
          </p:nvPr>
        </p:nvSpPr>
        <p:spPr>
          <a:xfrm>
            <a:off x="226525" y="3814125"/>
            <a:ext cx="2999100" cy="11226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two images">
  <p:cSld name="CUSTOM_3">
    <p:spTree>
      <p:nvGrpSpPr>
        <p:cNvPr id="227" name="Shape 227"/>
        <p:cNvGrpSpPr/>
        <p:nvPr/>
      </p:nvGrpSpPr>
      <p:grpSpPr>
        <a:xfrm>
          <a:off x="0" y="0"/>
          <a:ext cx="0" cy="0"/>
          <a:chOff x="0" y="0"/>
          <a:chExt cx="0" cy="0"/>
        </a:xfrm>
      </p:grpSpPr>
      <p:sp>
        <p:nvSpPr>
          <p:cNvPr id="228" name="Google Shape;228;p41"/>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9" name="Google Shape;229;p41"/>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230" name="Google Shape;230;p41"/>
          <p:cNvSpPr txBox="1"/>
          <p:nvPr>
            <p:ph idx="1" type="body"/>
          </p:nvPr>
        </p:nvSpPr>
        <p:spPr>
          <a:xfrm>
            <a:off x="226525" y="2080445"/>
            <a:ext cx="29247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1" name="Google Shape;231;p41"/>
          <p:cNvSpPr txBox="1"/>
          <p:nvPr>
            <p:ph idx="3" type="title"/>
          </p:nvPr>
        </p:nvSpPr>
        <p:spPr>
          <a:xfrm>
            <a:off x="226525" y="1271100"/>
            <a:ext cx="29247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232" name="Google Shape;232;p41"/>
          <p:cNvSpPr/>
          <p:nvPr>
            <p:ph idx="4" type="pic"/>
          </p:nvPr>
        </p:nvSpPr>
        <p:spPr>
          <a:xfrm>
            <a:off x="3368775" y="226625"/>
            <a:ext cx="3733800" cy="4690500"/>
          </a:xfrm>
          <a:prstGeom prst="rect">
            <a:avLst/>
          </a:prstGeom>
          <a:noFill/>
          <a:ln cap="flat" cmpd="sng" w="9525">
            <a:solidFill>
              <a:schemeClr val="dk1"/>
            </a:solidFill>
            <a:prstDash val="solid"/>
            <a:round/>
            <a:headEnd len="sm" w="sm" type="none"/>
            <a:tailEnd len="sm" w="sm" type="none"/>
          </a:ln>
        </p:spPr>
      </p:sp>
      <p:sp>
        <p:nvSpPr>
          <p:cNvPr id="233" name="Google Shape;233;p41"/>
          <p:cNvSpPr/>
          <p:nvPr>
            <p:ph idx="5" type="pic"/>
          </p:nvPr>
        </p:nvSpPr>
        <p:spPr>
          <a:xfrm>
            <a:off x="7320200" y="1391900"/>
            <a:ext cx="1597200" cy="19704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wo storyboards">
  <p:cSld name="CUSTOM_3_2">
    <p:spTree>
      <p:nvGrpSpPr>
        <p:cNvPr id="234" name="Shape 234"/>
        <p:cNvGrpSpPr/>
        <p:nvPr/>
      </p:nvGrpSpPr>
      <p:grpSpPr>
        <a:xfrm>
          <a:off x="0" y="0"/>
          <a:ext cx="0" cy="0"/>
          <a:chOff x="0" y="0"/>
          <a:chExt cx="0" cy="0"/>
        </a:xfrm>
      </p:grpSpPr>
      <p:sp>
        <p:nvSpPr>
          <p:cNvPr id="235" name="Google Shape;235;p42"/>
          <p:cNvSpPr/>
          <p:nvPr>
            <p:ph idx="2" type="pic"/>
          </p:nvPr>
        </p:nvSpPr>
        <p:spPr>
          <a:xfrm>
            <a:off x="-5225" y="713825"/>
            <a:ext cx="4571700" cy="2795700"/>
          </a:xfrm>
          <a:prstGeom prst="rect">
            <a:avLst/>
          </a:prstGeom>
          <a:noFill/>
          <a:ln>
            <a:noFill/>
          </a:ln>
        </p:spPr>
      </p:sp>
      <p:sp>
        <p:nvSpPr>
          <p:cNvPr id="236" name="Google Shape;236;p42"/>
          <p:cNvSpPr txBox="1"/>
          <p:nvPr>
            <p:ph type="title"/>
          </p:nvPr>
        </p:nvSpPr>
        <p:spPr>
          <a:xfrm>
            <a:off x="180475" y="3632700"/>
            <a:ext cx="42003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237" name="Google Shape;237;p42"/>
          <p:cNvSpPr txBox="1"/>
          <p:nvPr>
            <p:ph idx="1" type="body"/>
          </p:nvPr>
        </p:nvSpPr>
        <p:spPr>
          <a:xfrm>
            <a:off x="180475" y="4133502"/>
            <a:ext cx="42003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8" name="Google Shape;238;p42"/>
          <p:cNvSpPr txBox="1"/>
          <p:nvPr>
            <p:ph idx="3"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239" name="Google Shape;239;p42"/>
          <p:cNvCxnSpPr/>
          <p:nvPr/>
        </p:nvCxnSpPr>
        <p:spPr>
          <a:xfrm>
            <a:off x="4572000" y="709150"/>
            <a:ext cx="0" cy="4443300"/>
          </a:xfrm>
          <a:prstGeom prst="straightConnector1">
            <a:avLst/>
          </a:prstGeom>
          <a:noFill/>
          <a:ln cap="flat" cmpd="sng" w="9525">
            <a:solidFill>
              <a:schemeClr val="dk1"/>
            </a:solidFill>
            <a:prstDash val="solid"/>
            <a:round/>
            <a:headEnd len="med" w="med" type="none"/>
            <a:tailEnd len="med" w="med" type="none"/>
          </a:ln>
        </p:spPr>
      </p:cxnSp>
      <p:cxnSp>
        <p:nvCxnSpPr>
          <p:cNvPr id="240" name="Google Shape;240;p42"/>
          <p:cNvCxnSpPr/>
          <p:nvPr/>
        </p:nvCxnSpPr>
        <p:spPr>
          <a:xfrm rot="10800000">
            <a:off x="0" y="3514875"/>
            <a:ext cx="9152400" cy="0"/>
          </a:xfrm>
          <a:prstGeom prst="straightConnector1">
            <a:avLst/>
          </a:prstGeom>
          <a:noFill/>
          <a:ln cap="flat" cmpd="sng" w="9525">
            <a:solidFill>
              <a:schemeClr val="dk1"/>
            </a:solidFill>
            <a:prstDash val="solid"/>
            <a:round/>
            <a:headEnd len="med" w="med" type="none"/>
            <a:tailEnd len="med" w="med" type="none"/>
          </a:ln>
        </p:spPr>
      </p:cxnSp>
      <p:cxnSp>
        <p:nvCxnSpPr>
          <p:cNvPr id="241" name="Google Shape;241;p42"/>
          <p:cNvCxnSpPr/>
          <p:nvPr/>
        </p:nvCxnSpPr>
        <p:spPr>
          <a:xfrm rot="10800000">
            <a:off x="0" y="709575"/>
            <a:ext cx="9152400" cy="0"/>
          </a:xfrm>
          <a:prstGeom prst="straightConnector1">
            <a:avLst/>
          </a:prstGeom>
          <a:noFill/>
          <a:ln cap="flat" cmpd="sng" w="9525">
            <a:solidFill>
              <a:schemeClr val="dk1"/>
            </a:solidFill>
            <a:prstDash val="solid"/>
            <a:round/>
            <a:headEnd len="med" w="med" type="none"/>
            <a:tailEnd len="med" w="med" type="none"/>
          </a:ln>
        </p:spPr>
      </p:cxnSp>
      <p:sp>
        <p:nvSpPr>
          <p:cNvPr id="242" name="Google Shape;242;p42"/>
          <p:cNvSpPr/>
          <p:nvPr>
            <p:ph idx="4" type="pic"/>
          </p:nvPr>
        </p:nvSpPr>
        <p:spPr>
          <a:xfrm>
            <a:off x="4577525" y="713825"/>
            <a:ext cx="4571700" cy="2795700"/>
          </a:xfrm>
          <a:prstGeom prst="rect">
            <a:avLst/>
          </a:prstGeom>
          <a:noFill/>
          <a:ln>
            <a:noFill/>
          </a:ln>
        </p:spPr>
      </p:sp>
      <p:sp>
        <p:nvSpPr>
          <p:cNvPr id="243" name="Google Shape;243;p42"/>
          <p:cNvSpPr txBox="1"/>
          <p:nvPr>
            <p:ph idx="5" type="title"/>
          </p:nvPr>
        </p:nvSpPr>
        <p:spPr>
          <a:xfrm>
            <a:off x="4763225" y="3632700"/>
            <a:ext cx="42003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244" name="Google Shape;244;p42"/>
          <p:cNvSpPr txBox="1"/>
          <p:nvPr>
            <p:ph idx="6" type="body"/>
          </p:nvPr>
        </p:nvSpPr>
        <p:spPr>
          <a:xfrm>
            <a:off x="4763225" y="4133502"/>
            <a:ext cx="42003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cription with phone">
  <p:cSld name="CUSTOM_3_1">
    <p:spTree>
      <p:nvGrpSpPr>
        <p:cNvPr id="245" name="Shape 245"/>
        <p:cNvGrpSpPr/>
        <p:nvPr/>
      </p:nvGrpSpPr>
      <p:grpSpPr>
        <a:xfrm>
          <a:off x="0" y="0"/>
          <a:ext cx="0" cy="0"/>
          <a:chOff x="0" y="0"/>
          <a:chExt cx="0" cy="0"/>
        </a:xfrm>
      </p:grpSpPr>
      <p:sp>
        <p:nvSpPr>
          <p:cNvPr id="246" name="Google Shape;246;p43"/>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7" name="Google Shape;247;p43"/>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248" name="Google Shape;248;p43"/>
          <p:cNvSpPr txBox="1"/>
          <p:nvPr>
            <p:ph idx="1" type="body"/>
          </p:nvPr>
        </p:nvSpPr>
        <p:spPr>
          <a:xfrm>
            <a:off x="226525" y="2080445"/>
            <a:ext cx="29247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9" name="Google Shape;249;p43"/>
          <p:cNvSpPr txBox="1"/>
          <p:nvPr>
            <p:ph idx="3" type="title"/>
          </p:nvPr>
        </p:nvSpPr>
        <p:spPr>
          <a:xfrm>
            <a:off x="226525" y="1271100"/>
            <a:ext cx="29247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pic>
        <p:nvPicPr>
          <p:cNvPr descr="Blank mock of a smartphone." id="250" name="Google Shape;250;p43"/>
          <p:cNvPicPr preferRelativeResize="0"/>
          <p:nvPr/>
        </p:nvPicPr>
        <p:blipFill rotWithShape="1">
          <a:blip r:embed="rId2">
            <a:alphaModFix/>
          </a:blip>
          <a:srcRect b="38736" l="0" r="0" t="0"/>
          <a:stretch/>
        </p:blipFill>
        <p:spPr>
          <a:xfrm>
            <a:off x="3882050" y="261250"/>
            <a:ext cx="4814074" cy="4882250"/>
          </a:xfrm>
          <a:prstGeom prst="rect">
            <a:avLst/>
          </a:prstGeom>
          <a:noFill/>
          <a:ln>
            <a:noFill/>
          </a:ln>
        </p:spPr>
      </p:pic>
      <p:sp>
        <p:nvSpPr>
          <p:cNvPr id="251" name="Google Shape;251;p43"/>
          <p:cNvSpPr/>
          <p:nvPr>
            <p:ph idx="4" type="pic"/>
          </p:nvPr>
        </p:nvSpPr>
        <p:spPr>
          <a:xfrm>
            <a:off x="4197575" y="512375"/>
            <a:ext cx="2847600" cy="4631100"/>
          </a:xfrm>
          <a:prstGeom prst="round2SameRect">
            <a:avLst>
              <a:gd fmla="val 12455" name="adj1"/>
              <a:gd fmla="val 0" name="adj2"/>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USTOM_4">
    <p:spTree>
      <p:nvGrpSpPr>
        <p:cNvPr id="252" name="Shape 252"/>
        <p:cNvGrpSpPr/>
        <p:nvPr/>
      </p:nvGrpSpPr>
      <p:grpSpPr>
        <a:xfrm>
          <a:off x="0" y="0"/>
          <a:ext cx="0" cy="0"/>
          <a:chOff x="0" y="0"/>
          <a:chExt cx="0" cy="0"/>
        </a:xfrm>
      </p:grpSpPr>
      <p:sp>
        <p:nvSpPr>
          <p:cNvPr id="253" name="Google Shape;253;p44"/>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4" name="Google Shape;254;p44"/>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255" name="Google Shape;255;p44"/>
          <p:cNvSpPr txBox="1"/>
          <p:nvPr>
            <p:ph idx="1" type="body"/>
          </p:nvPr>
        </p:nvSpPr>
        <p:spPr>
          <a:xfrm>
            <a:off x="226525" y="1793250"/>
            <a:ext cx="8599500" cy="1557000"/>
          </a:xfrm>
          <a:prstGeom prst="rect">
            <a:avLst/>
          </a:prstGeom>
        </p:spPr>
        <p:txBody>
          <a:bodyPr anchorCtr="0" anchor="ctr" bIns="91425" lIns="91425" spcFirstLastPara="1" rIns="91425" wrap="square" tIns="91425">
            <a:noAutofit/>
          </a:bodyPr>
          <a:lstStyle>
            <a:lvl1pPr indent="-412750" lvl="0" marL="457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1pPr>
            <a:lvl2pPr indent="-412750" lvl="1" marL="914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2pPr>
            <a:lvl3pPr indent="-412750" lvl="2" marL="1371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3pPr>
            <a:lvl4pPr indent="-412750" lvl="3" marL="1828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4pPr>
            <a:lvl5pPr indent="-412750" lvl="4" marL="22860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5pPr>
            <a:lvl6pPr indent="-412750" lvl="5" marL="2743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6pPr>
            <a:lvl7pPr indent="-412750" lvl="6" marL="3200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7pPr>
            <a:lvl8pPr indent="-412750" lvl="7" marL="3657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8pPr>
            <a:lvl9pPr indent="-412750" lvl="8" marL="4114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9pPr>
          </a:lstStyle>
          <a:p/>
        </p:txBody>
      </p:sp>
      <p:sp>
        <p:nvSpPr>
          <p:cNvPr id="256" name="Google Shape;256;p44"/>
          <p:cNvSpPr txBox="1"/>
          <p:nvPr>
            <p:ph idx="3" type="body"/>
          </p:nvPr>
        </p:nvSpPr>
        <p:spPr>
          <a:xfrm>
            <a:off x="226525" y="4719800"/>
            <a:ext cx="31434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57" name="Google Shape;257;p44"/>
          <p:cNvSpPr txBox="1"/>
          <p:nvPr>
            <p:ph idx="4" type="body"/>
          </p:nvPr>
        </p:nvSpPr>
        <p:spPr>
          <a:xfrm>
            <a:off x="3590149" y="4719800"/>
            <a:ext cx="25356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58" name="Google Shape;258;p44"/>
          <p:cNvSpPr txBox="1"/>
          <p:nvPr>
            <p:ph idx="5" type="body"/>
          </p:nvPr>
        </p:nvSpPr>
        <p:spPr>
          <a:xfrm>
            <a:off x="6345974" y="4719800"/>
            <a:ext cx="25356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4_1">
    <p:spTree>
      <p:nvGrpSpPr>
        <p:cNvPr id="259" name="Shape 259"/>
        <p:cNvGrpSpPr/>
        <p:nvPr/>
      </p:nvGrpSpPr>
      <p:grpSpPr>
        <a:xfrm>
          <a:off x="0" y="0"/>
          <a:ext cx="0" cy="0"/>
          <a:chOff x="0" y="0"/>
          <a:chExt cx="0" cy="0"/>
        </a:xfrm>
      </p:grpSpPr>
      <p:sp>
        <p:nvSpPr>
          <p:cNvPr id="260" name="Google Shape;260;p45"/>
          <p:cNvSpPr txBox="1"/>
          <p:nvPr>
            <p:ph idx="1" type="body"/>
          </p:nvPr>
        </p:nvSpPr>
        <p:spPr>
          <a:xfrm>
            <a:off x="226525"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1" name="Google Shape;261;p45"/>
          <p:cNvSpPr txBox="1"/>
          <p:nvPr>
            <p:ph idx="2" type="subTitle"/>
          </p:nvPr>
        </p:nvSpPr>
        <p:spPr>
          <a:xfrm>
            <a:off x="226525"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45"/>
          <p:cNvSpPr txBox="1"/>
          <p:nvPr>
            <p:ph idx="3" type="body"/>
          </p:nvPr>
        </p:nvSpPr>
        <p:spPr>
          <a:xfrm>
            <a:off x="3235500"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3" name="Google Shape;263;p45"/>
          <p:cNvSpPr txBox="1"/>
          <p:nvPr>
            <p:ph idx="4" type="subTitle"/>
          </p:nvPr>
        </p:nvSpPr>
        <p:spPr>
          <a:xfrm>
            <a:off x="3235500"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4" name="Google Shape;264;p45"/>
          <p:cNvSpPr txBox="1"/>
          <p:nvPr>
            <p:ph idx="5" type="body"/>
          </p:nvPr>
        </p:nvSpPr>
        <p:spPr>
          <a:xfrm>
            <a:off x="6153025"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5" name="Google Shape;265;p45"/>
          <p:cNvSpPr txBox="1"/>
          <p:nvPr>
            <p:ph idx="6" type="subTitle"/>
          </p:nvPr>
        </p:nvSpPr>
        <p:spPr>
          <a:xfrm>
            <a:off x="6153025"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6" name="Google Shape;266;p45"/>
          <p:cNvSpPr txBox="1"/>
          <p:nvPr>
            <p:ph type="title"/>
          </p:nvPr>
        </p:nvSpPr>
        <p:spPr>
          <a:xfrm>
            <a:off x="226525" y="1793250"/>
            <a:ext cx="8599500" cy="15156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4_1_1">
    <p:spTree>
      <p:nvGrpSpPr>
        <p:cNvPr id="267" name="Shape 267"/>
        <p:cNvGrpSpPr/>
        <p:nvPr/>
      </p:nvGrpSpPr>
      <p:grpSpPr>
        <a:xfrm>
          <a:off x="0" y="0"/>
          <a:ext cx="0" cy="0"/>
          <a:chOff x="0" y="0"/>
          <a:chExt cx="0" cy="0"/>
        </a:xfrm>
      </p:grpSpPr>
      <p:sp>
        <p:nvSpPr>
          <p:cNvPr id="268" name="Google Shape;268;p46"/>
          <p:cNvSpPr txBox="1"/>
          <p:nvPr>
            <p:ph idx="1" type="body"/>
          </p:nvPr>
        </p:nvSpPr>
        <p:spPr>
          <a:xfrm>
            <a:off x="226525" y="43348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9" name="Google Shape;269;p46"/>
          <p:cNvSpPr txBox="1"/>
          <p:nvPr>
            <p:ph idx="2" type="subTitle"/>
          </p:nvPr>
        </p:nvSpPr>
        <p:spPr>
          <a:xfrm>
            <a:off x="226525" y="37128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 name="Google Shape;270;p46"/>
          <p:cNvSpPr txBox="1"/>
          <p:nvPr>
            <p:ph idx="3" type="body"/>
          </p:nvPr>
        </p:nvSpPr>
        <p:spPr>
          <a:xfrm>
            <a:off x="4841843" y="43348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1" name="Google Shape;271;p46"/>
          <p:cNvSpPr txBox="1"/>
          <p:nvPr>
            <p:ph idx="4" type="subTitle"/>
          </p:nvPr>
        </p:nvSpPr>
        <p:spPr>
          <a:xfrm>
            <a:off x="4841843" y="37128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2" name="Google Shape;272;p46"/>
          <p:cNvSpPr txBox="1"/>
          <p:nvPr>
            <p:ph idx="5" type="body"/>
          </p:nvPr>
        </p:nvSpPr>
        <p:spPr>
          <a:xfrm>
            <a:off x="226525" y="27231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3" name="Google Shape;273;p46"/>
          <p:cNvSpPr txBox="1"/>
          <p:nvPr>
            <p:ph idx="6" type="subTitle"/>
          </p:nvPr>
        </p:nvSpPr>
        <p:spPr>
          <a:xfrm>
            <a:off x="226525" y="21011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4" name="Google Shape;274;p46"/>
          <p:cNvSpPr txBox="1"/>
          <p:nvPr>
            <p:ph idx="7" type="body"/>
          </p:nvPr>
        </p:nvSpPr>
        <p:spPr>
          <a:xfrm>
            <a:off x="4841843" y="27231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5" name="Google Shape;275;p46"/>
          <p:cNvSpPr txBox="1"/>
          <p:nvPr>
            <p:ph idx="8" type="subTitle"/>
          </p:nvPr>
        </p:nvSpPr>
        <p:spPr>
          <a:xfrm>
            <a:off x="4841843" y="21011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6" name="Google Shape;276;p46"/>
          <p:cNvSpPr txBox="1"/>
          <p:nvPr>
            <p:ph type="title"/>
          </p:nvPr>
        </p:nvSpPr>
        <p:spPr>
          <a:xfrm>
            <a:off x="226525" y="433125"/>
            <a:ext cx="8599500" cy="15156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7" name="Shape 277"/>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BLANK_1">
    <p:spTree>
      <p:nvGrpSpPr>
        <p:cNvPr id="278" name="Shape 278"/>
        <p:cNvGrpSpPr/>
        <p:nvPr/>
      </p:nvGrpSpPr>
      <p:grpSpPr>
        <a:xfrm>
          <a:off x="0" y="0"/>
          <a:ext cx="0" cy="0"/>
          <a:chOff x="0" y="0"/>
          <a:chExt cx="0" cy="0"/>
        </a:xfrm>
      </p:grpSpPr>
      <p:sp>
        <p:nvSpPr>
          <p:cNvPr id="279" name="Google Shape;279;p48"/>
          <p:cNvSpPr/>
          <p:nvPr>
            <p:ph idx="2" type="pic"/>
          </p:nvPr>
        </p:nvSpPr>
        <p:spPr>
          <a:xfrm>
            <a:off x="0" y="0"/>
            <a:ext cx="9144000" cy="5143500"/>
          </a:xfrm>
          <a:prstGeom prst="rect">
            <a:avLst/>
          </a:prstGeom>
          <a:noFill/>
          <a:ln>
            <a:noFill/>
          </a:ln>
        </p:spPr>
      </p:sp>
      <p:sp>
        <p:nvSpPr>
          <p:cNvPr id="280" name="Google Shape;280;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81" name="Shape 281"/>
        <p:cNvGrpSpPr/>
        <p:nvPr/>
      </p:nvGrpSpPr>
      <p:grpSpPr>
        <a:xfrm>
          <a:off x="0" y="0"/>
          <a:ext cx="0" cy="0"/>
          <a:chOff x="0" y="0"/>
          <a:chExt cx="0" cy="0"/>
        </a:xfrm>
      </p:grpSpPr>
      <p:sp>
        <p:nvSpPr>
          <p:cNvPr id="282" name="Google Shape;282;p4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83" name="Google Shape;283;p4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4" name="Google Shape;284;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85" name="Shape 285"/>
        <p:cNvGrpSpPr/>
        <p:nvPr/>
      </p:nvGrpSpPr>
      <p:grpSpPr>
        <a:xfrm>
          <a:off x="0" y="0"/>
          <a:ext cx="0" cy="0"/>
          <a:chOff x="0" y="0"/>
          <a:chExt cx="0" cy="0"/>
        </a:xfrm>
      </p:grpSpPr>
      <p:sp>
        <p:nvSpPr>
          <p:cNvPr id="286" name="Google Shape;286;p5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87" name="Google Shape;287;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2">
    <p:spTree>
      <p:nvGrpSpPr>
        <p:cNvPr id="288" name="Shape 288"/>
        <p:cNvGrpSpPr/>
        <p:nvPr/>
      </p:nvGrpSpPr>
      <p:grpSpPr>
        <a:xfrm>
          <a:off x="0" y="0"/>
          <a:ext cx="0" cy="0"/>
          <a:chOff x="0" y="0"/>
          <a:chExt cx="0" cy="0"/>
        </a:xfrm>
      </p:grpSpPr>
      <p:sp>
        <p:nvSpPr>
          <p:cNvPr id="289" name="Google Shape;289;p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91" name="Google Shape;291;p5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92" name="Google Shape;292;p5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3" name="Google Shape;293;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_2">
    <p:spTree>
      <p:nvGrpSpPr>
        <p:cNvPr id="294" name="Shape 294"/>
        <p:cNvGrpSpPr/>
        <p:nvPr/>
      </p:nvGrpSpPr>
      <p:grpSpPr>
        <a:xfrm>
          <a:off x="0" y="0"/>
          <a:ext cx="0" cy="0"/>
          <a:chOff x="0" y="0"/>
          <a:chExt cx="0" cy="0"/>
        </a:xfrm>
      </p:grpSpPr>
      <p:sp>
        <p:nvSpPr>
          <p:cNvPr id="295" name="Google Shape;295;p52"/>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6" name="Google Shape;296;p52"/>
          <p:cNvSpPr/>
          <p:nvPr>
            <p:ph idx="2" type="pic"/>
          </p:nvPr>
        </p:nvSpPr>
        <p:spPr>
          <a:xfrm>
            <a:off x="4804825" y="1133300"/>
            <a:ext cx="4027500" cy="2392800"/>
          </a:xfrm>
          <a:prstGeom prst="rect">
            <a:avLst/>
          </a:prstGeom>
          <a:noFill/>
          <a:ln>
            <a:noFill/>
          </a:ln>
        </p:spPr>
      </p:sp>
      <p:sp>
        <p:nvSpPr>
          <p:cNvPr id="297" name="Google Shape;297;p52"/>
          <p:cNvSpPr/>
          <p:nvPr>
            <p:ph idx="3" type="pic"/>
          </p:nvPr>
        </p:nvSpPr>
        <p:spPr>
          <a:xfrm>
            <a:off x="311725" y="1133300"/>
            <a:ext cx="4027500" cy="2392800"/>
          </a:xfrm>
          <a:prstGeom prst="rect">
            <a:avLst/>
          </a:prstGeom>
          <a:noFill/>
          <a:ln>
            <a:noFill/>
          </a:ln>
        </p:spPr>
      </p:sp>
      <p:sp>
        <p:nvSpPr>
          <p:cNvPr id="298" name="Google Shape;298;p52"/>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9" name="Google Shape;299;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0" name="Google Shape;300;p5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1" name="Google Shape;301;p52"/>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02" name="Google Shape;302;p52"/>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_1">
    <p:spTree>
      <p:nvGrpSpPr>
        <p:cNvPr id="303" name="Shape 303"/>
        <p:cNvGrpSpPr/>
        <p:nvPr/>
      </p:nvGrpSpPr>
      <p:grpSpPr>
        <a:xfrm>
          <a:off x="0" y="0"/>
          <a:ext cx="0" cy="0"/>
          <a:chOff x="0" y="0"/>
          <a:chExt cx="0" cy="0"/>
        </a:xfrm>
      </p:grpSpPr>
      <p:sp>
        <p:nvSpPr>
          <p:cNvPr id="304" name="Google Shape;304;p53"/>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5" name="Google Shape;305;p53"/>
          <p:cNvSpPr/>
          <p:nvPr>
            <p:ph idx="2" type="pic"/>
          </p:nvPr>
        </p:nvSpPr>
        <p:spPr>
          <a:xfrm>
            <a:off x="6205225" y="1128325"/>
            <a:ext cx="2627100" cy="2273100"/>
          </a:xfrm>
          <a:prstGeom prst="rect">
            <a:avLst/>
          </a:prstGeom>
          <a:noFill/>
          <a:ln>
            <a:noFill/>
          </a:ln>
        </p:spPr>
      </p:sp>
      <p:sp>
        <p:nvSpPr>
          <p:cNvPr id="306" name="Google Shape;306;p53"/>
          <p:cNvSpPr/>
          <p:nvPr>
            <p:ph idx="3" type="pic"/>
          </p:nvPr>
        </p:nvSpPr>
        <p:spPr>
          <a:xfrm>
            <a:off x="311725" y="1128325"/>
            <a:ext cx="2627100" cy="2273100"/>
          </a:xfrm>
          <a:prstGeom prst="rect">
            <a:avLst/>
          </a:prstGeom>
          <a:noFill/>
          <a:ln>
            <a:noFill/>
          </a:ln>
        </p:spPr>
      </p:sp>
      <p:sp>
        <p:nvSpPr>
          <p:cNvPr id="307" name="Google Shape;307;p53"/>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8" name="Google Shape;308;p53"/>
          <p:cNvSpPr/>
          <p:nvPr>
            <p:ph idx="5" type="pic"/>
          </p:nvPr>
        </p:nvSpPr>
        <p:spPr>
          <a:xfrm>
            <a:off x="3255250" y="1128325"/>
            <a:ext cx="2627100" cy="2273100"/>
          </a:xfrm>
          <a:prstGeom prst="rect">
            <a:avLst/>
          </a:prstGeom>
          <a:noFill/>
          <a:ln>
            <a:noFill/>
          </a:ln>
        </p:spPr>
      </p:sp>
      <p:sp>
        <p:nvSpPr>
          <p:cNvPr id="309" name="Google Shape;309;p53"/>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0" name="Google Shape;310;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1" name="Google Shape;311;p5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2" name="Google Shape;312;p53"/>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13" name="Google Shape;313;p53"/>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14" name="Google Shape;314;p53"/>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1" Type="http://schemas.openxmlformats.org/officeDocument/2006/relationships/theme" Target="../theme/theme2.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1pPr>
            <a:lvl2pPr lvl="1">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2pPr>
            <a:lvl3pPr lvl="2">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3pPr>
            <a:lvl4pPr lvl="3">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4pPr>
            <a:lvl5pPr lvl="4">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5pPr>
            <a:lvl6pPr lvl="5">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6pPr>
            <a:lvl7pPr lvl="6">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7pPr>
            <a:lvl8pPr lvl="7">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8pPr>
            <a:lvl9pPr lvl="8">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1pPr>
            <a:lvl2pPr indent="-317500" lvl="1" marL="9144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indent="-317500" lvl="2" marL="13716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indent="-317500" lvl="3" marL="18288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indent="-317500" lvl="4" marL="22860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indent="-317500" lvl="5" marL="27432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indent="-317500" lvl="6" marL="32004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indent="-317500" lvl="7" marL="36576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indent="-317500" lvl="8" marL="41148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4"/>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12/20/2024</a:t>
            </a:r>
            <a:endParaRPr/>
          </a:p>
        </p:txBody>
      </p:sp>
      <p:sp>
        <p:nvSpPr>
          <p:cNvPr id="320" name="Google Shape;320;p54"/>
          <p:cNvSpPr txBox="1"/>
          <p:nvPr>
            <p:ph idx="4" type="title"/>
          </p:nvPr>
        </p:nvSpPr>
        <p:spPr>
          <a:xfrm>
            <a:off x="3038125" y="164380"/>
            <a:ext cx="1647300" cy="238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Project</a:t>
            </a:r>
            <a:endParaRPr/>
          </a:p>
        </p:txBody>
      </p:sp>
      <p:sp>
        <p:nvSpPr>
          <p:cNvPr id="321" name="Google Shape;321;p54"/>
          <p:cNvSpPr txBox="1"/>
          <p:nvPr>
            <p:ph idx="4294967295" type="title"/>
          </p:nvPr>
        </p:nvSpPr>
        <p:spPr>
          <a:xfrm>
            <a:off x="226525" y="2164250"/>
            <a:ext cx="5682000" cy="26880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sz="4000"/>
              <a:t>Patient Mortality Prediction</a:t>
            </a:r>
            <a:endParaRPr sz="4000"/>
          </a:p>
          <a:p>
            <a:pPr indent="0" lvl="0" marL="0" rtl="0" algn="l">
              <a:spcBef>
                <a:spcPts val="0"/>
              </a:spcBef>
              <a:spcAft>
                <a:spcPts val="0"/>
              </a:spcAft>
              <a:buNone/>
            </a:pPr>
            <a:br>
              <a:rPr lang="en" sz="5000"/>
            </a:br>
            <a:r>
              <a:rPr b="0" lang="en" sz="2000"/>
              <a:t>Names:Austin,Hanane,Natalie</a:t>
            </a:r>
            <a:endParaRPr b="0" sz="2000"/>
          </a:p>
        </p:txBody>
      </p:sp>
      <p:pic>
        <p:nvPicPr>
          <p:cNvPr descr="checkpulse | Free SVG" id="322" name="Google Shape;322;p54"/>
          <p:cNvPicPr preferRelativeResize="0"/>
          <p:nvPr/>
        </p:nvPicPr>
        <p:blipFill>
          <a:blip r:embed="rId3">
            <a:alphaModFix/>
          </a:blip>
          <a:stretch>
            <a:fillRect/>
          </a:stretch>
        </p:blipFill>
        <p:spPr>
          <a:xfrm>
            <a:off x="5714350" y="1064657"/>
            <a:ext cx="3429649" cy="3429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3"/>
          <p:cNvSpPr txBox="1"/>
          <p:nvPr>
            <p:ph type="title"/>
          </p:nvPr>
        </p:nvSpPr>
        <p:spPr>
          <a:xfrm>
            <a:off x="85075" y="164375"/>
            <a:ext cx="3991200" cy="2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Difference</a:t>
            </a:r>
            <a:endParaRPr sz="1800"/>
          </a:p>
        </p:txBody>
      </p:sp>
      <p:sp>
        <p:nvSpPr>
          <p:cNvPr id="437" name="Google Shape;437;p63"/>
          <p:cNvSpPr txBox="1"/>
          <p:nvPr>
            <p:ph idx="3" type="title"/>
          </p:nvPr>
        </p:nvSpPr>
        <p:spPr>
          <a:xfrm>
            <a:off x="4801800" y="1644025"/>
            <a:ext cx="4108500" cy="44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Worst Performing</a:t>
            </a:r>
            <a:endParaRPr/>
          </a:p>
        </p:txBody>
      </p:sp>
      <p:sp>
        <p:nvSpPr>
          <p:cNvPr id="438" name="Google Shape;438;p63"/>
          <p:cNvSpPr txBox="1"/>
          <p:nvPr>
            <p:ph idx="1" type="body"/>
          </p:nvPr>
        </p:nvSpPr>
        <p:spPr>
          <a:xfrm>
            <a:off x="5227652" y="2009900"/>
            <a:ext cx="3256800" cy="13302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Clr>
                <a:schemeClr val="dk1"/>
              </a:buClr>
              <a:buSzPts val="1100"/>
              <a:buFont typeface="Arial"/>
              <a:buNone/>
            </a:pPr>
            <a:r>
              <a:rPr b="1" lang="en" sz="2000">
                <a:latin typeface="Roboto Mono"/>
                <a:ea typeface="Roboto Mono"/>
                <a:cs typeface="Roboto Mono"/>
                <a:sym typeface="Roboto Mono"/>
              </a:rPr>
              <a:t>Group 3: Full Matrix</a:t>
            </a:r>
            <a:endParaRPr b="1" sz="2000">
              <a:latin typeface="Roboto Mono"/>
              <a:ea typeface="Roboto Mono"/>
              <a:cs typeface="Roboto Mono"/>
              <a:sym typeface="Roboto Mono"/>
            </a:endParaRPr>
          </a:p>
          <a:p>
            <a:pPr indent="0" lvl="0" marL="0" rtl="0" algn="l">
              <a:lnSpc>
                <a:spcPct val="80000"/>
              </a:lnSpc>
              <a:spcBef>
                <a:spcPts val="0"/>
              </a:spcBef>
              <a:spcAft>
                <a:spcPts val="0"/>
              </a:spcAft>
              <a:buClr>
                <a:schemeClr val="dk1"/>
              </a:buClr>
              <a:buSzPts val="1100"/>
              <a:buFont typeface="Arial"/>
              <a:buNone/>
            </a:pPr>
            <a:r>
              <a:rPr b="1" lang="en" sz="2000">
                <a:latin typeface="Roboto Mono"/>
                <a:ea typeface="Roboto Mono"/>
                <a:cs typeface="Roboto Mono"/>
                <a:sym typeface="Roboto Mono"/>
              </a:rPr>
              <a:t>Model: </a:t>
            </a:r>
            <a:r>
              <a:rPr b="1" lang="en" sz="2000">
                <a:latin typeface="Roboto Mono"/>
                <a:ea typeface="Roboto Mono"/>
                <a:cs typeface="Roboto Mono"/>
                <a:sym typeface="Roboto Mono"/>
              </a:rPr>
              <a:t>Random Forest</a:t>
            </a:r>
            <a:endParaRPr/>
          </a:p>
        </p:txBody>
      </p:sp>
      <p:sp>
        <p:nvSpPr>
          <p:cNvPr id="439" name="Google Shape;439;p63"/>
          <p:cNvSpPr txBox="1"/>
          <p:nvPr>
            <p:ph idx="5" type="title"/>
          </p:nvPr>
        </p:nvSpPr>
        <p:spPr>
          <a:xfrm>
            <a:off x="229800" y="1644025"/>
            <a:ext cx="4181700" cy="44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Best Performing</a:t>
            </a:r>
            <a:endParaRPr/>
          </a:p>
        </p:txBody>
      </p:sp>
      <p:sp>
        <p:nvSpPr>
          <p:cNvPr id="440" name="Google Shape;440;p63"/>
          <p:cNvSpPr txBox="1"/>
          <p:nvPr>
            <p:ph idx="6" type="body"/>
          </p:nvPr>
        </p:nvSpPr>
        <p:spPr>
          <a:xfrm>
            <a:off x="160500" y="2009910"/>
            <a:ext cx="4181700" cy="13302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Clr>
                <a:schemeClr val="dk1"/>
              </a:buClr>
              <a:buSzPts val="1100"/>
              <a:buFont typeface="Arial"/>
              <a:buNone/>
            </a:pPr>
            <a:r>
              <a:rPr b="1" lang="en" sz="2000">
                <a:latin typeface="Roboto Mono"/>
                <a:ea typeface="Roboto Mono"/>
                <a:cs typeface="Roboto Mono"/>
                <a:sym typeface="Roboto Mono"/>
              </a:rPr>
              <a:t>Group 1: Demographics</a:t>
            </a:r>
            <a:endParaRPr b="1" sz="2000">
              <a:latin typeface="Roboto Mono"/>
              <a:ea typeface="Roboto Mono"/>
              <a:cs typeface="Roboto Mono"/>
              <a:sym typeface="Roboto Mono"/>
            </a:endParaRPr>
          </a:p>
          <a:p>
            <a:pPr indent="0" lvl="0" marL="0" rtl="0" algn="ctr">
              <a:lnSpc>
                <a:spcPct val="80000"/>
              </a:lnSpc>
              <a:spcBef>
                <a:spcPts val="0"/>
              </a:spcBef>
              <a:spcAft>
                <a:spcPts val="0"/>
              </a:spcAft>
              <a:buClr>
                <a:schemeClr val="dk1"/>
              </a:buClr>
              <a:buSzPts val="1100"/>
              <a:buFont typeface="Arial"/>
              <a:buNone/>
            </a:pPr>
            <a:r>
              <a:rPr b="1" lang="en" sz="2000">
                <a:latin typeface="Roboto Mono"/>
                <a:ea typeface="Roboto Mono"/>
                <a:cs typeface="Roboto Mono"/>
                <a:sym typeface="Roboto Mono"/>
              </a:rPr>
              <a:t>Model: Logistic Regression</a:t>
            </a:r>
            <a:endParaRPr/>
          </a:p>
        </p:txBody>
      </p:sp>
      <p:sp>
        <p:nvSpPr>
          <p:cNvPr id="441" name="Google Shape;441;p63"/>
          <p:cNvSpPr txBox="1"/>
          <p:nvPr>
            <p:ph idx="7" type="title"/>
          </p:nvPr>
        </p:nvSpPr>
        <p:spPr>
          <a:xfrm>
            <a:off x="346525" y="3034200"/>
            <a:ext cx="2292300" cy="1466400"/>
          </a:xfrm>
          <a:prstGeom prst="rect">
            <a:avLst/>
          </a:prstGeom>
        </p:spPr>
        <p:txBody>
          <a:bodyPr anchorCtr="0" anchor="ctr" bIns="91425" lIns="91425" spcFirstLastPara="1" rIns="91425" wrap="square" tIns="91425">
            <a:noAutofit/>
          </a:bodyPr>
          <a:lstStyle/>
          <a:p>
            <a:pPr indent="-323850" lvl="0" marL="457200" rtl="0" algn="l">
              <a:lnSpc>
                <a:spcPct val="115000"/>
              </a:lnSpc>
              <a:spcBef>
                <a:spcPts val="1200"/>
              </a:spcBef>
              <a:spcAft>
                <a:spcPts val="0"/>
              </a:spcAft>
              <a:buSzPts val="1500"/>
              <a:buFont typeface="Inter"/>
              <a:buChar char="➔"/>
            </a:pPr>
            <a:r>
              <a:rPr b="0" lang="en" sz="1500">
                <a:latin typeface="Inter"/>
                <a:ea typeface="Inter"/>
                <a:cs typeface="Inter"/>
                <a:sym typeface="Inter"/>
              </a:rPr>
              <a:t>Precision: 0.01</a:t>
            </a:r>
            <a:endParaRPr b="0" sz="1500">
              <a:latin typeface="Inter"/>
              <a:ea typeface="Inter"/>
              <a:cs typeface="Inter"/>
              <a:sym typeface="Inter"/>
            </a:endParaRPr>
          </a:p>
          <a:p>
            <a:pPr indent="-323850" lvl="0" marL="457200" rtl="0" algn="l">
              <a:lnSpc>
                <a:spcPct val="115000"/>
              </a:lnSpc>
              <a:spcBef>
                <a:spcPts val="0"/>
              </a:spcBef>
              <a:spcAft>
                <a:spcPts val="0"/>
              </a:spcAft>
              <a:buSzPts val="1500"/>
              <a:buFont typeface="Inter"/>
              <a:buChar char="➔"/>
            </a:pPr>
            <a:r>
              <a:rPr b="0" lang="en" sz="1500">
                <a:latin typeface="Inter"/>
                <a:ea typeface="Inter"/>
                <a:cs typeface="Inter"/>
                <a:sym typeface="Inter"/>
              </a:rPr>
              <a:t>Recall: 0.59</a:t>
            </a:r>
            <a:endParaRPr b="0" sz="1500">
              <a:latin typeface="Inter"/>
              <a:ea typeface="Inter"/>
              <a:cs typeface="Inter"/>
              <a:sym typeface="Inter"/>
            </a:endParaRPr>
          </a:p>
          <a:p>
            <a:pPr indent="-323850" lvl="0" marL="457200" rtl="0" algn="l">
              <a:lnSpc>
                <a:spcPct val="115000"/>
              </a:lnSpc>
              <a:spcBef>
                <a:spcPts val="0"/>
              </a:spcBef>
              <a:spcAft>
                <a:spcPts val="0"/>
              </a:spcAft>
              <a:buSzPts val="1500"/>
              <a:buFont typeface="Inter"/>
              <a:buChar char="➔"/>
            </a:pPr>
            <a:r>
              <a:rPr b="0" lang="en" sz="1500">
                <a:latin typeface="Inter"/>
                <a:ea typeface="Inter"/>
                <a:cs typeface="Inter"/>
                <a:sym typeface="Inter"/>
              </a:rPr>
              <a:t>F1-score: 0.02</a:t>
            </a:r>
            <a:endParaRPr b="0" sz="1500">
              <a:latin typeface="Inter"/>
              <a:ea typeface="Inter"/>
              <a:cs typeface="Inter"/>
              <a:sym typeface="Inter"/>
            </a:endParaRPr>
          </a:p>
          <a:p>
            <a:pPr indent="-323850" lvl="0" marL="457200" rtl="0" algn="l">
              <a:lnSpc>
                <a:spcPct val="115000"/>
              </a:lnSpc>
              <a:spcBef>
                <a:spcPts val="0"/>
              </a:spcBef>
              <a:spcAft>
                <a:spcPts val="0"/>
              </a:spcAft>
              <a:buSzPts val="1500"/>
              <a:buFont typeface="Inter"/>
              <a:buChar char="➔"/>
            </a:pPr>
            <a:r>
              <a:rPr b="0" lang="en" sz="1500">
                <a:latin typeface="Inter"/>
                <a:ea typeface="Inter"/>
                <a:cs typeface="Inter"/>
                <a:sym typeface="Inter"/>
              </a:rPr>
              <a:t>AUC-ROC:  0.683</a:t>
            </a:r>
            <a:endParaRPr b="0" sz="1600">
              <a:latin typeface="Times New Roman"/>
              <a:ea typeface="Times New Roman"/>
              <a:cs typeface="Times New Roman"/>
              <a:sym typeface="Times New Roman"/>
            </a:endParaRPr>
          </a:p>
          <a:p>
            <a:pPr indent="0" lvl="0" marL="0" rtl="0" algn="ctr">
              <a:spcBef>
                <a:spcPts val="1200"/>
              </a:spcBef>
              <a:spcAft>
                <a:spcPts val="0"/>
              </a:spcAft>
              <a:buNone/>
            </a:pPr>
            <a:r>
              <a:t/>
            </a:r>
            <a:endParaRPr/>
          </a:p>
        </p:txBody>
      </p:sp>
      <p:sp>
        <p:nvSpPr>
          <p:cNvPr id="442" name="Google Shape;442;p63"/>
          <p:cNvSpPr txBox="1"/>
          <p:nvPr/>
        </p:nvSpPr>
        <p:spPr>
          <a:xfrm>
            <a:off x="7063350" y="164375"/>
            <a:ext cx="1904100" cy="238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chemeClr val="lt1"/>
                </a:solidFill>
                <a:latin typeface="Roboto Mono"/>
                <a:ea typeface="Roboto Mono"/>
                <a:cs typeface="Roboto Mono"/>
                <a:sym typeface="Roboto Mono"/>
              </a:rPr>
              <a:t>PATIENT MORTALITY PREDICTION PROJECT</a:t>
            </a:r>
            <a:endParaRPr sz="600">
              <a:solidFill>
                <a:schemeClr val="lt1"/>
              </a:solidFill>
              <a:latin typeface="Roboto Mono"/>
              <a:ea typeface="Roboto Mono"/>
              <a:cs typeface="Roboto Mono"/>
              <a:sym typeface="Roboto Mono"/>
            </a:endParaRPr>
          </a:p>
        </p:txBody>
      </p:sp>
      <p:sp>
        <p:nvSpPr>
          <p:cNvPr id="443" name="Google Shape;443;p63"/>
          <p:cNvSpPr txBox="1"/>
          <p:nvPr/>
        </p:nvSpPr>
        <p:spPr>
          <a:xfrm>
            <a:off x="5227650" y="3034200"/>
            <a:ext cx="3000000" cy="1212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Clr>
                <a:schemeClr val="lt1"/>
              </a:buClr>
              <a:buSzPts val="1500"/>
              <a:buFont typeface="Inter"/>
              <a:buChar char="➔"/>
            </a:pPr>
            <a:r>
              <a:rPr lang="en" sz="1500">
                <a:solidFill>
                  <a:schemeClr val="lt1"/>
                </a:solidFill>
                <a:latin typeface="Inter"/>
                <a:ea typeface="Inter"/>
                <a:cs typeface="Inter"/>
                <a:sym typeface="Inter"/>
              </a:rPr>
              <a:t>Precision: 0.01</a:t>
            </a:r>
            <a:endParaRPr sz="1500">
              <a:solidFill>
                <a:schemeClr val="lt1"/>
              </a:solidFill>
              <a:latin typeface="Inter"/>
              <a:ea typeface="Inter"/>
              <a:cs typeface="Inter"/>
              <a:sym typeface="Inter"/>
            </a:endParaRPr>
          </a:p>
          <a:p>
            <a:pPr indent="-323850" lvl="0" marL="457200" rtl="0" algn="l">
              <a:lnSpc>
                <a:spcPct val="115000"/>
              </a:lnSpc>
              <a:spcBef>
                <a:spcPts val="0"/>
              </a:spcBef>
              <a:spcAft>
                <a:spcPts val="0"/>
              </a:spcAft>
              <a:buClr>
                <a:schemeClr val="lt1"/>
              </a:buClr>
              <a:buSzPts val="1500"/>
              <a:buFont typeface="Inter"/>
              <a:buChar char="➔"/>
            </a:pPr>
            <a:r>
              <a:rPr lang="en" sz="1500">
                <a:solidFill>
                  <a:schemeClr val="lt1"/>
                </a:solidFill>
                <a:latin typeface="Inter"/>
                <a:ea typeface="Inter"/>
                <a:cs typeface="Inter"/>
                <a:sym typeface="Inter"/>
              </a:rPr>
              <a:t>Recall: 0.16</a:t>
            </a:r>
            <a:endParaRPr sz="1500">
              <a:solidFill>
                <a:schemeClr val="lt1"/>
              </a:solidFill>
              <a:latin typeface="Inter"/>
              <a:ea typeface="Inter"/>
              <a:cs typeface="Inter"/>
              <a:sym typeface="Inter"/>
            </a:endParaRPr>
          </a:p>
          <a:p>
            <a:pPr indent="-323850" lvl="0" marL="457200" rtl="0" algn="l">
              <a:lnSpc>
                <a:spcPct val="115000"/>
              </a:lnSpc>
              <a:spcBef>
                <a:spcPts val="0"/>
              </a:spcBef>
              <a:spcAft>
                <a:spcPts val="0"/>
              </a:spcAft>
              <a:buClr>
                <a:schemeClr val="lt1"/>
              </a:buClr>
              <a:buSzPts val="1500"/>
              <a:buFont typeface="Inter"/>
              <a:buChar char="➔"/>
            </a:pPr>
            <a:r>
              <a:rPr lang="en" sz="1500">
                <a:solidFill>
                  <a:schemeClr val="lt1"/>
                </a:solidFill>
                <a:latin typeface="Inter"/>
                <a:ea typeface="Inter"/>
                <a:cs typeface="Inter"/>
                <a:sym typeface="Inter"/>
              </a:rPr>
              <a:t>F1-score: 0.02</a:t>
            </a:r>
            <a:endParaRPr sz="1500">
              <a:solidFill>
                <a:schemeClr val="lt1"/>
              </a:solidFill>
              <a:latin typeface="Inter"/>
              <a:ea typeface="Inter"/>
              <a:cs typeface="Inter"/>
              <a:sym typeface="Inter"/>
            </a:endParaRPr>
          </a:p>
          <a:p>
            <a:pPr indent="-323850" lvl="0" marL="457200" rtl="0" algn="l">
              <a:lnSpc>
                <a:spcPct val="115000"/>
              </a:lnSpc>
              <a:spcBef>
                <a:spcPts val="0"/>
              </a:spcBef>
              <a:spcAft>
                <a:spcPts val="0"/>
              </a:spcAft>
              <a:buClr>
                <a:schemeClr val="lt1"/>
              </a:buClr>
              <a:buSzPts val="1500"/>
              <a:buFont typeface="Inter"/>
              <a:buChar char="➔"/>
            </a:pPr>
            <a:r>
              <a:rPr lang="en" sz="1500">
                <a:solidFill>
                  <a:schemeClr val="lt1"/>
                </a:solidFill>
                <a:latin typeface="Inter"/>
                <a:ea typeface="Inter"/>
                <a:cs typeface="Inter"/>
                <a:sym typeface="Inter"/>
              </a:rPr>
              <a:t>AUC-ROC:  0.542</a:t>
            </a:r>
            <a:endParaRPr sz="1500">
              <a:solidFill>
                <a:schemeClr val="lt1"/>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4"/>
          <p:cNvSpPr txBox="1"/>
          <p:nvPr>
            <p:ph idx="1" type="body"/>
          </p:nvPr>
        </p:nvSpPr>
        <p:spPr>
          <a:xfrm>
            <a:off x="473172" y="1869000"/>
            <a:ext cx="7987200" cy="32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Inter"/>
                <a:ea typeface="Inter"/>
                <a:cs typeface="Inter"/>
                <a:sym typeface="Inter"/>
              </a:rPr>
              <a:t>Precision:</a:t>
            </a:r>
            <a:r>
              <a:rPr lang="en" sz="1100">
                <a:latin typeface="Inter"/>
                <a:ea typeface="Inter"/>
                <a:cs typeface="Inter"/>
                <a:sym typeface="Inter"/>
              </a:rPr>
              <a:t> Remained </a:t>
            </a:r>
            <a:r>
              <a:rPr lang="en" sz="1100">
                <a:latin typeface="Inter"/>
                <a:ea typeface="Inter"/>
                <a:cs typeface="Inter"/>
                <a:sym typeface="Inter"/>
              </a:rPr>
              <a:t>consistent</a:t>
            </a:r>
            <a:r>
              <a:rPr lang="en" sz="1100">
                <a:latin typeface="Inter"/>
                <a:ea typeface="Inter"/>
                <a:cs typeface="Inter"/>
                <a:sym typeface="Inter"/>
              </a:rPr>
              <a:t> across all models at 0.01 </a:t>
            </a:r>
            <a:endParaRPr sz="1100">
              <a:latin typeface="Inter"/>
              <a:ea typeface="Inter"/>
              <a:cs typeface="Inter"/>
              <a:sym typeface="Inter"/>
            </a:endParaRPr>
          </a:p>
          <a:p>
            <a:pPr indent="0" lvl="0" marL="0" rtl="0" algn="l">
              <a:spcBef>
                <a:spcPts val="0"/>
              </a:spcBef>
              <a:spcAft>
                <a:spcPts val="0"/>
              </a:spcAft>
              <a:buNone/>
            </a:pPr>
            <a:r>
              <a:rPr lang="en" sz="1100">
                <a:latin typeface="Inter"/>
                <a:ea typeface="Inter"/>
                <a:cs typeface="Inter"/>
                <a:sym typeface="Inter"/>
              </a:rPr>
              <a:t>This indicates a significant challenge in correctly identifying positive cases without also including false positives.</a:t>
            </a:r>
            <a:endParaRPr sz="1100">
              <a:latin typeface="Inter"/>
              <a:ea typeface="Inter"/>
              <a:cs typeface="Inter"/>
              <a:sym typeface="Inter"/>
            </a:endParaRPr>
          </a:p>
          <a:p>
            <a:pPr indent="0" lvl="0" marL="0" rtl="0" algn="l">
              <a:spcBef>
                <a:spcPts val="0"/>
              </a:spcBef>
              <a:spcAft>
                <a:spcPts val="0"/>
              </a:spcAft>
              <a:buNone/>
            </a:pPr>
            <a:r>
              <a:t/>
            </a:r>
            <a:endParaRPr sz="1100">
              <a:latin typeface="Inter"/>
              <a:ea typeface="Inter"/>
              <a:cs typeface="Inter"/>
              <a:sym typeface="Inter"/>
            </a:endParaRPr>
          </a:p>
          <a:p>
            <a:pPr indent="0" lvl="0" marL="0" rtl="0" algn="l">
              <a:spcBef>
                <a:spcPts val="0"/>
              </a:spcBef>
              <a:spcAft>
                <a:spcPts val="0"/>
              </a:spcAft>
              <a:buNone/>
            </a:pPr>
            <a:r>
              <a:rPr b="1" lang="en" sz="1100">
                <a:latin typeface="Inter"/>
                <a:ea typeface="Inter"/>
                <a:cs typeface="Inter"/>
                <a:sym typeface="Inter"/>
              </a:rPr>
              <a:t>Recall:</a:t>
            </a:r>
            <a:r>
              <a:rPr lang="en" sz="1100">
                <a:latin typeface="Inter"/>
                <a:ea typeface="Inter"/>
                <a:cs typeface="Inter"/>
                <a:sym typeface="Inter"/>
              </a:rPr>
              <a:t> Logistic Regression consistently achieves higher recall </a:t>
            </a:r>
            <a:r>
              <a:rPr lang="en" sz="1100">
                <a:latin typeface="Inter"/>
                <a:ea typeface="Inter"/>
                <a:cs typeface="Inter"/>
                <a:sym typeface="Inter"/>
              </a:rPr>
              <a:t>(0.53–0.59)</a:t>
            </a:r>
            <a:r>
              <a:rPr lang="en" sz="1100">
                <a:latin typeface="Inter"/>
                <a:ea typeface="Inter"/>
                <a:cs typeface="Inter"/>
                <a:sym typeface="Inter"/>
              </a:rPr>
              <a:t> than Random Forest across all models</a:t>
            </a:r>
            <a:r>
              <a:rPr b="1" lang="en" sz="1100">
                <a:latin typeface="Inter"/>
                <a:ea typeface="Inter"/>
                <a:cs typeface="Inter"/>
                <a:sym typeface="Inter"/>
              </a:rPr>
              <a:t>.</a:t>
            </a:r>
            <a:endParaRPr sz="1100">
              <a:latin typeface="Inter"/>
              <a:ea typeface="Inter"/>
              <a:cs typeface="Inter"/>
              <a:sym typeface="Inter"/>
            </a:endParaRPr>
          </a:p>
          <a:p>
            <a:pPr indent="0" lvl="0" marL="0" rtl="0" algn="l">
              <a:spcBef>
                <a:spcPts val="0"/>
              </a:spcBef>
              <a:spcAft>
                <a:spcPts val="0"/>
              </a:spcAft>
              <a:buNone/>
            </a:pPr>
            <a:r>
              <a:rPr lang="en" sz="1100">
                <a:latin typeface="Inter"/>
                <a:ea typeface="Inter"/>
                <a:cs typeface="Inter"/>
                <a:sym typeface="Inter"/>
              </a:rPr>
              <a:t>This suggests moderate performance but leaves room for improvement to ensure more positive cases are identified.</a:t>
            </a:r>
            <a:endParaRPr sz="1100">
              <a:latin typeface="Inter"/>
              <a:ea typeface="Inter"/>
              <a:cs typeface="Inter"/>
              <a:sym typeface="Inter"/>
            </a:endParaRPr>
          </a:p>
          <a:p>
            <a:pPr indent="0" lvl="0" marL="457200" rtl="0" algn="l">
              <a:spcBef>
                <a:spcPts val="0"/>
              </a:spcBef>
              <a:spcAft>
                <a:spcPts val="0"/>
              </a:spcAft>
              <a:buNone/>
            </a:pPr>
            <a:r>
              <a:t/>
            </a:r>
            <a:endParaRPr sz="1100">
              <a:latin typeface="Inter"/>
              <a:ea typeface="Inter"/>
              <a:cs typeface="Inter"/>
              <a:sym typeface="Inter"/>
            </a:endParaRPr>
          </a:p>
          <a:p>
            <a:pPr indent="0" lvl="0" marL="0" rtl="0" algn="l">
              <a:spcBef>
                <a:spcPts val="0"/>
              </a:spcBef>
              <a:spcAft>
                <a:spcPts val="0"/>
              </a:spcAft>
              <a:buNone/>
            </a:pPr>
            <a:r>
              <a:rPr b="1" lang="en" sz="1100">
                <a:latin typeface="Inter"/>
                <a:ea typeface="Inter"/>
                <a:cs typeface="Inter"/>
                <a:sym typeface="Inter"/>
              </a:rPr>
              <a:t>F1-Score: </a:t>
            </a:r>
            <a:r>
              <a:rPr lang="en" sz="1100">
                <a:latin typeface="Inter"/>
                <a:ea typeface="Inter"/>
                <a:cs typeface="Inter"/>
                <a:sym typeface="Inter"/>
              </a:rPr>
              <a:t>Remained consistently low across all models (0.02)</a:t>
            </a:r>
            <a:endParaRPr sz="1100">
              <a:latin typeface="Inter"/>
              <a:ea typeface="Inter"/>
              <a:cs typeface="Inter"/>
              <a:sym typeface="Inter"/>
            </a:endParaRPr>
          </a:p>
          <a:p>
            <a:pPr indent="-298450" lvl="0" marL="457200" rtl="0" algn="l">
              <a:spcBef>
                <a:spcPts val="0"/>
              </a:spcBef>
              <a:spcAft>
                <a:spcPts val="0"/>
              </a:spcAft>
              <a:buSzPts val="1100"/>
              <a:buFont typeface="Inter"/>
              <a:buChar char="●"/>
            </a:pPr>
            <a:r>
              <a:rPr lang="en" sz="1100">
                <a:latin typeface="Inter"/>
                <a:ea typeface="Inter"/>
                <a:cs typeface="Inter"/>
                <a:sym typeface="Inter"/>
              </a:rPr>
              <a:t>Reflects the challenges of balancing precision and recall due to class imbalance.</a:t>
            </a:r>
            <a:endParaRPr sz="1100">
              <a:latin typeface="Inter"/>
              <a:ea typeface="Inter"/>
              <a:cs typeface="Inter"/>
              <a:sym typeface="Inter"/>
            </a:endParaRPr>
          </a:p>
          <a:p>
            <a:pPr indent="0" lvl="0" marL="0" rtl="0" algn="l">
              <a:spcBef>
                <a:spcPts val="0"/>
              </a:spcBef>
              <a:spcAft>
                <a:spcPts val="0"/>
              </a:spcAft>
              <a:buNone/>
            </a:pPr>
            <a:r>
              <a:t/>
            </a:r>
            <a:endParaRPr sz="1100">
              <a:latin typeface="Inter"/>
              <a:ea typeface="Inter"/>
              <a:cs typeface="Inter"/>
              <a:sym typeface="Inter"/>
            </a:endParaRPr>
          </a:p>
          <a:p>
            <a:pPr indent="0" lvl="0" marL="0" rtl="0" algn="l">
              <a:spcBef>
                <a:spcPts val="0"/>
              </a:spcBef>
              <a:spcAft>
                <a:spcPts val="0"/>
              </a:spcAft>
              <a:buNone/>
            </a:pPr>
            <a:r>
              <a:rPr b="1" lang="en" sz="1100">
                <a:latin typeface="Inter"/>
                <a:ea typeface="Inter"/>
                <a:cs typeface="Inter"/>
                <a:sym typeface="Inter"/>
              </a:rPr>
              <a:t>AUC-ROC: </a:t>
            </a:r>
            <a:r>
              <a:rPr lang="en" sz="1100">
                <a:latin typeface="Inter"/>
                <a:ea typeface="Inter"/>
                <a:cs typeface="Inter"/>
                <a:sym typeface="Inter"/>
              </a:rPr>
              <a:t>Logistic Regression consistently outperforms Random Forest in AUC-ROC across all three models.</a:t>
            </a:r>
            <a:endParaRPr sz="1100">
              <a:latin typeface="Inter"/>
              <a:ea typeface="Inter"/>
              <a:cs typeface="Inter"/>
              <a:sym typeface="Inter"/>
            </a:endParaRPr>
          </a:p>
          <a:p>
            <a:pPr indent="-298450" lvl="0" marL="457200" rtl="0" algn="l">
              <a:spcBef>
                <a:spcPts val="0"/>
              </a:spcBef>
              <a:spcAft>
                <a:spcPts val="0"/>
              </a:spcAft>
              <a:buSzPts val="1100"/>
              <a:buFont typeface="Inter"/>
              <a:buChar char="●"/>
            </a:pPr>
            <a:r>
              <a:rPr lang="en" sz="1100">
                <a:latin typeface="Inter"/>
                <a:ea typeface="Inter"/>
                <a:cs typeface="Inter"/>
                <a:sym typeface="Inter"/>
              </a:rPr>
              <a:t>The best performance observed for Group 1 (Demographics) features at 0.683.</a:t>
            </a:r>
            <a:endParaRPr sz="1100">
              <a:latin typeface="Inter"/>
              <a:ea typeface="Inter"/>
              <a:cs typeface="Inter"/>
              <a:sym typeface="Inter"/>
            </a:endParaRPr>
          </a:p>
        </p:txBody>
      </p:sp>
      <p:sp>
        <p:nvSpPr>
          <p:cNvPr id="449" name="Google Shape;449;p64"/>
          <p:cNvSpPr txBox="1"/>
          <p:nvPr>
            <p:ph idx="4" type="title"/>
          </p:nvPr>
        </p:nvSpPr>
        <p:spPr>
          <a:xfrm>
            <a:off x="298175" y="469650"/>
            <a:ext cx="5785800" cy="96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a:p>
            <a:pPr indent="0" lvl="0" marL="0" rtl="0" algn="l">
              <a:spcBef>
                <a:spcPts val="0"/>
              </a:spcBef>
              <a:spcAft>
                <a:spcPts val="0"/>
              </a:spcAft>
              <a:buNone/>
            </a:pPr>
            <a:r>
              <a:rPr lang="en" sz="1000"/>
              <a:t>Our analysis and modeling efforts provided the following key insights:</a:t>
            </a:r>
            <a:endParaRPr sz="1000"/>
          </a:p>
        </p:txBody>
      </p:sp>
      <p:sp>
        <p:nvSpPr>
          <p:cNvPr id="450" name="Google Shape;450;p64"/>
          <p:cNvSpPr txBox="1"/>
          <p:nvPr/>
        </p:nvSpPr>
        <p:spPr>
          <a:xfrm>
            <a:off x="7063350" y="164375"/>
            <a:ext cx="1904100" cy="238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Roboto Mono"/>
                <a:ea typeface="Roboto Mono"/>
                <a:cs typeface="Roboto Mono"/>
                <a:sym typeface="Roboto Mono"/>
              </a:rPr>
              <a:t>PATIENT MORTALITY PREDICTION PROJECT</a:t>
            </a:r>
            <a:endParaRPr sz="600">
              <a:solidFill>
                <a:schemeClr val="dk1"/>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5"/>
          <p:cNvSpPr txBox="1"/>
          <p:nvPr>
            <p:ph type="title"/>
          </p:nvPr>
        </p:nvSpPr>
        <p:spPr>
          <a:xfrm>
            <a:off x="226525" y="2581610"/>
            <a:ext cx="8691000" cy="237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Hyperparameter Tuning</a:t>
            </a:r>
            <a:endParaRPr sz="4000"/>
          </a:p>
        </p:txBody>
      </p:sp>
      <p:sp>
        <p:nvSpPr>
          <p:cNvPr id="456" name="Google Shape;456;p65"/>
          <p:cNvSpPr txBox="1"/>
          <p:nvPr>
            <p:ph idx="4294967295" type="title"/>
          </p:nvPr>
        </p:nvSpPr>
        <p:spPr>
          <a:xfrm>
            <a:off x="226525" y="164380"/>
            <a:ext cx="1647300" cy="23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CYMBAL</a:t>
            </a:r>
            <a:endParaRPr/>
          </a:p>
        </p:txBody>
      </p:sp>
      <p:sp>
        <p:nvSpPr>
          <p:cNvPr id="457" name="Google Shape;457;p65"/>
          <p:cNvSpPr txBox="1"/>
          <p:nvPr>
            <p:ph idx="4294967295" type="title"/>
          </p:nvPr>
        </p:nvSpPr>
        <p:spPr>
          <a:xfrm>
            <a:off x="7234267" y="164380"/>
            <a:ext cx="1647300" cy="23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OVERVIEW</a:t>
            </a:r>
            <a:endParaRPr/>
          </a:p>
        </p:txBody>
      </p:sp>
      <p:sp>
        <p:nvSpPr>
          <p:cNvPr id="458" name="Google Shape;458;p65"/>
          <p:cNvSpPr txBox="1"/>
          <p:nvPr/>
        </p:nvSpPr>
        <p:spPr>
          <a:xfrm>
            <a:off x="6999226" y="164375"/>
            <a:ext cx="1882500" cy="238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chemeClr val="lt1"/>
                </a:solidFill>
                <a:latin typeface="Roboto Mono"/>
                <a:ea typeface="Roboto Mono"/>
                <a:cs typeface="Roboto Mono"/>
                <a:sym typeface="Roboto Mono"/>
              </a:rPr>
              <a:t>PATIENT MORTALITY PREDICTION PROJECT</a:t>
            </a:r>
            <a:endParaRPr sz="600">
              <a:solidFill>
                <a:schemeClr val="lt1"/>
              </a:solidFill>
              <a:latin typeface="Roboto Mono"/>
              <a:ea typeface="Roboto Mono"/>
              <a:cs typeface="Roboto Mono"/>
              <a:sym typeface="Roboto Mono"/>
            </a:endParaRPr>
          </a:p>
          <a:p>
            <a:pPr indent="0" lvl="0" marL="0" rtl="0" algn="r">
              <a:spcBef>
                <a:spcPts val="0"/>
              </a:spcBef>
              <a:spcAft>
                <a:spcPts val="0"/>
              </a:spcAft>
              <a:buNone/>
            </a:pPr>
            <a:r>
              <a:t/>
            </a:r>
            <a:endParaRPr sz="600">
              <a:solidFill>
                <a:schemeClr val="lt1"/>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6"/>
          <p:cNvSpPr txBox="1"/>
          <p:nvPr/>
        </p:nvSpPr>
        <p:spPr>
          <a:xfrm>
            <a:off x="478800" y="806950"/>
            <a:ext cx="4899900" cy="403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100">
              <a:solidFill>
                <a:schemeClr val="dk1"/>
              </a:solidFill>
            </a:endParaRPr>
          </a:p>
          <a:p>
            <a:pPr indent="0" lvl="0" marL="0" rtl="0" algn="l">
              <a:lnSpc>
                <a:spcPct val="115000"/>
              </a:lnSpc>
              <a:spcBef>
                <a:spcPts val="1400"/>
              </a:spcBef>
              <a:spcAft>
                <a:spcPts val="0"/>
              </a:spcAft>
              <a:buNone/>
            </a:pPr>
            <a:r>
              <a:rPr b="1" lang="en" sz="1300">
                <a:solidFill>
                  <a:schemeClr val="dk1"/>
                </a:solidFill>
                <a:latin typeface="Roboto Mono"/>
                <a:ea typeface="Roboto Mono"/>
                <a:cs typeface="Roboto Mono"/>
                <a:sym typeface="Roboto Mono"/>
              </a:rPr>
              <a:t>Hyperparameter Tuning Process:</a:t>
            </a:r>
            <a:endParaRPr b="1" sz="1300">
              <a:solidFill>
                <a:schemeClr val="dk1"/>
              </a:solidFill>
              <a:latin typeface="Roboto Mono"/>
              <a:ea typeface="Roboto Mono"/>
              <a:cs typeface="Roboto Mono"/>
              <a:sym typeface="Roboto Mono"/>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latin typeface="Inter"/>
                <a:ea typeface="Inter"/>
                <a:cs typeface="Inter"/>
                <a:sym typeface="Inter"/>
              </a:rPr>
              <a:t>Method Used</a:t>
            </a:r>
            <a:r>
              <a:rPr lang="en" sz="1100">
                <a:solidFill>
                  <a:schemeClr val="dk1"/>
                </a:solidFill>
                <a:latin typeface="Inter"/>
                <a:ea typeface="Inter"/>
                <a:cs typeface="Inter"/>
                <a:sym typeface="Inter"/>
              </a:rPr>
              <a:t>: GridSearchCV (5-fold cross-validation)</a:t>
            </a:r>
            <a:endParaRPr sz="1100">
              <a:solidFill>
                <a:schemeClr val="dk1"/>
              </a:solidFill>
              <a:latin typeface="Inter"/>
              <a:ea typeface="Inter"/>
              <a:cs typeface="Inter"/>
              <a:sym typeface="Inter"/>
            </a:endParaRPr>
          </a:p>
          <a:p>
            <a:pPr indent="-298450" lvl="1" marL="914400" rtl="0" algn="l">
              <a:lnSpc>
                <a:spcPct val="115000"/>
              </a:lnSpc>
              <a:spcBef>
                <a:spcPts val="0"/>
              </a:spcBef>
              <a:spcAft>
                <a:spcPts val="0"/>
              </a:spcAft>
              <a:buClr>
                <a:schemeClr val="dk1"/>
              </a:buClr>
              <a:buSzPts val="1100"/>
              <a:buFont typeface="Inter"/>
              <a:buChar char="○"/>
            </a:pPr>
            <a:r>
              <a:rPr b="1" lang="en" sz="1100">
                <a:solidFill>
                  <a:schemeClr val="dk1"/>
                </a:solidFill>
                <a:latin typeface="Inter"/>
                <a:ea typeface="Inter"/>
                <a:cs typeface="Inter"/>
                <a:sym typeface="Inter"/>
              </a:rPr>
              <a:t>Why GridSearchCV?</a:t>
            </a:r>
            <a:endParaRPr sz="1100">
              <a:solidFill>
                <a:schemeClr val="dk1"/>
              </a:solidFill>
              <a:latin typeface="Inter"/>
              <a:ea typeface="Inter"/>
              <a:cs typeface="Inter"/>
              <a:sym typeface="Inter"/>
            </a:endParaRPr>
          </a:p>
          <a:p>
            <a:pPr indent="-298450" lvl="2" marL="1371600" rtl="0" algn="l">
              <a:lnSpc>
                <a:spcPct val="115000"/>
              </a:lnSpc>
              <a:spcBef>
                <a:spcPts val="0"/>
              </a:spcBef>
              <a:spcAft>
                <a:spcPts val="0"/>
              </a:spcAft>
              <a:buClr>
                <a:schemeClr val="dk1"/>
              </a:buClr>
              <a:buSzPts val="1100"/>
              <a:buFont typeface="Inter"/>
              <a:buAutoNum type="romanLcPeriod"/>
            </a:pPr>
            <a:r>
              <a:rPr lang="en" sz="1100">
                <a:solidFill>
                  <a:schemeClr val="dk1"/>
                </a:solidFill>
                <a:latin typeface="Inter"/>
                <a:ea typeface="Inter"/>
                <a:cs typeface="Inter"/>
                <a:sym typeface="Inter"/>
              </a:rPr>
              <a:t>GridSearchCV systematically evaluates all possible combinations of hyperparameters within a predefined grid.</a:t>
            </a:r>
            <a:endParaRPr sz="1100">
              <a:solidFill>
                <a:schemeClr val="dk1"/>
              </a:solidFill>
              <a:latin typeface="Inter"/>
              <a:ea typeface="Inter"/>
              <a:cs typeface="Inter"/>
              <a:sym typeface="Inter"/>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latin typeface="Inter"/>
                <a:ea typeface="Inter"/>
                <a:cs typeface="Inter"/>
                <a:sym typeface="Inter"/>
              </a:rPr>
              <a:t>Goal of Tuning:</a:t>
            </a:r>
            <a:r>
              <a:rPr lang="en" sz="1100">
                <a:solidFill>
                  <a:schemeClr val="dk1"/>
                </a:solidFill>
                <a:latin typeface="Inter"/>
                <a:ea typeface="Inter"/>
                <a:cs typeface="Inter"/>
                <a:sym typeface="Inter"/>
              </a:rPr>
              <a:t> Optimize AUC-ROC</a:t>
            </a:r>
            <a:endParaRPr sz="11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Inter"/>
                <a:ea typeface="Inter"/>
                <a:cs typeface="Inter"/>
                <a:sym typeface="Inter"/>
              </a:rPr>
              <a:t>Scoring Metric</a:t>
            </a:r>
            <a:r>
              <a:rPr lang="en" sz="1100">
                <a:solidFill>
                  <a:schemeClr val="dk1"/>
                </a:solidFill>
                <a:latin typeface="Inter"/>
                <a:ea typeface="Inter"/>
                <a:cs typeface="Inter"/>
                <a:sym typeface="Inter"/>
              </a:rPr>
              <a:t>: AUC-ROC</a:t>
            </a:r>
            <a:endParaRPr sz="11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Inter"/>
                <a:ea typeface="Inter"/>
                <a:cs typeface="Inter"/>
                <a:sym typeface="Inter"/>
              </a:rPr>
              <a:t>Tuned Parameters</a:t>
            </a:r>
            <a:r>
              <a:rPr lang="en" sz="1100">
                <a:solidFill>
                  <a:schemeClr val="dk1"/>
                </a:solidFill>
                <a:latin typeface="Inter"/>
                <a:ea typeface="Inter"/>
                <a:cs typeface="Inter"/>
                <a:sym typeface="Inter"/>
              </a:rPr>
              <a:t>:</a:t>
            </a:r>
            <a:endParaRPr sz="1100">
              <a:solidFill>
                <a:schemeClr val="dk1"/>
              </a:solidFill>
              <a:latin typeface="Inter"/>
              <a:ea typeface="Inter"/>
              <a:cs typeface="Inter"/>
              <a:sym typeface="Inter"/>
            </a:endParaRPr>
          </a:p>
          <a:p>
            <a:pPr indent="-298450" lvl="1" marL="914400" rtl="0" algn="l">
              <a:lnSpc>
                <a:spcPct val="115000"/>
              </a:lnSpc>
              <a:spcBef>
                <a:spcPts val="0"/>
              </a:spcBef>
              <a:spcAft>
                <a:spcPts val="0"/>
              </a:spcAft>
              <a:buClr>
                <a:schemeClr val="dk1"/>
              </a:buClr>
              <a:buSzPts val="1100"/>
              <a:buChar char="○"/>
            </a:pPr>
            <a:r>
              <a:rPr b="1" lang="en" sz="1100">
                <a:solidFill>
                  <a:srgbClr val="188038"/>
                </a:solidFill>
                <a:latin typeface="Inter"/>
                <a:ea typeface="Inter"/>
                <a:cs typeface="Inter"/>
                <a:sym typeface="Inter"/>
              </a:rPr>
              <a:t>n_estimators</a:t>
            </a:r>
            <a:r>
              <a:rPr b="1" lang="en" sz="1100">
                <a:solidFill>
                  <a:schemeClr val="dk1"/>
                </a:solidFill>
                <a:latin typeface="Inter"/>
                <a:ea typeface="Inter"/>
                <a:cs typeface="Inter"/>
                <a:sym typeface="Inter"/>
              </a:rPr>
              <a:t>:</a:t>
            </a:r>
            <a:r>
              <a:rPr lang="en" sz="1100">
                <a:solidFill>
                  <a:schemeClr val="dk1"/>
                </a:solidFill>
                <a:latin typeface="Inter"/>
                <a:ea typeface="Inter"/>
                <a:cs typeface="Inter"/>
                <a:sym typeface="Inter"/>
              </a:rPr>
              <a:t> </a:t>
            </a:r>
            <a:r>
              <a:rPr b="1" lang="en" sz="1100">
                <a:solidFill>
                  <a:schemeClr val="dk1"/>
                </a:solidFill>
                <a:latin typeface="Inter"/>
                <a:ea typeface="Inter"/>
                <a:cs typeface="Inter"/>
                <a:sym typeface="Inter"/>
              </a:rPr>
              <a:t>[100</a:t>
            </a:r>
            <a:r>
              <a:rPr lang="en" sz="1100">
                <a:solidFill>
                  <a:schemeClr val="dk1"/>
                </a:solidFill>
                <a:latin typeface="Inter"/>
                <a:ea typeface="Inter"/>
                <a:cs typeface="Inter"/>
                <a:sym typeface="Inter"/>
              </a:rPr>
              <a:t>, 200] (Number of trees in the forest)</a:t>
            </a:r>
            <a:endParaRPr sz="1100">
              <a:solidFill>
                <a:schemeClr val="dk1"/>
              </a:solidFill>
              <a:latin typeface="Inter"/>
              <a:ea typeface="Inter"/>
              <a:cs typeface="Inter"/>
              <a:sym typeface="Inter"/>
            </a:endParaRPr>
          </a:p>
          <a:p>
            <a:pPr indent="-298450" lvl="1" marL="914400" rtl="0" algn="l">
              <a:lnSpc>
                <a:spcPct val="115000"/>
              </a:lnSpc>
              <a:spcBef>
                <a:spcPts val="0"/>
              </a:spcBef>
              <a:spcAft>
                <a:spcPts val="0"/>
              </a:spcAft>
              <a:buClr>
                <a:schemeClr val="dk1"/>
              </a:buClr>
              <a:buSzPts val="1100"/>
              <a:buChar char="○"/>
            </a:pPr>
            <a:r>
              <a:rPr b="1" lang="en" sz="1100">
                <a:solidFill>
                  <a:srgbClr val="188038"/>
                </a:solidFill>
                <a:latin typeface="Inter"/>
                <a:ea typeface="Inter"/>
                <a:cs typeface="Inter"/>
                <a:sym typeface="Inter"/>
              </a:rPr>
              <a:t>max_depth</a:t>
            </a:r>
            <a:r>
              <a:rPr b="1" lang="en" sz="1100">
                <a:solidFill>
                  <a:schemeClr val="dk1"/>
                </a:solidFill>
                <a:latin typeface="Inter"/>
                <a:ea typeface="Inter"/>
                <a:cs typeface="Inter"/>
                <a:sym typeface="Inter"/>
              </a:rPr>
              <a:t>:</a:t>
            </a:r>
            <a:r>
              <a:rPr lang="en" sz="1100">
                <a:solidFill>
                  <a:schemeClr val="dk1"/>
                </a:solidFill>
                <a:latin typeface="Inter"/>
                <a:ea typeface="Inter"/>
                <a:cs typeface="Inter"/>
                <a:sym typeface="Inter"/>
              </a:rPr>
              <a:t> [</a:t>
            </a:r>
            <a:r>
              <a:rPr b="1" lang="en" sz="1100">
                <a:solidFill>
                  <a:schemeClr val="dk1"/>
                </a:solidFill>
                <a:latin typeface="Inter"/>
                <a:ea typeface="Inter"/>
                <a:cs typeface="Inter"/>
                <a:sym typeface="Inter"/>
              </a:rPr>
              <a:t>10</a:t>
            </a:r>
            <a:r>
              <a:rPr lang="en" sz="1100">
                <a:solidFill>
                  <a:schemeClr val="dk1"/>
                </a:solidFill>
                <a:latin typeface="Inter"/>
                <a:ea typeface="Inter"/>
                <a:cs typeface="Inter"/>
                <a:sym typeface="Inter"/>
              </a:rPr>
              <a:t>, 20] (Maximum depth of trees)</a:t>
            </a:r>
            <a:endParaRPr sz="1100">
              <a:solidFill>
                <a:schemeClr val="dk1"/>
              </a:solidFill>
              <a:latin typeface="Inter"/>
              <a:ea typeface="Inter"/>
              <a:cs typeface="Inter"/>
              <a:sym typeface="Inter"/>
            </a:endParaRPr>
          </a:p>
          <a:p>
            <a:pPr indent="-298450" lvl="1" marL="914400" rtl="0" algn="l">
              <a:lnSpc>
                <a:spcPct val="115000"/>
              </a:lnSpc>
              <a:spcBef>
                <a:spcPts val="0"/>
              </a:spcBef>
              <a:spcAft>
                <a:spcPts val="0"/>
              </a:spcAft>
              <a:buClr>
                <a:schemeClr val="dk1"/>
              </a:buClr>
              <a:buSzPts val="1100"/>
              <a:buChar char="○"/>
            </a:pPr>
            <a:r>
              <a:rPr b="1" lang="en" sz="1100">
                <a:solidFill>
                  <a:srgbClr val="188038"/>
                </a:solidFill>
                <a:latin typeface="Inter"/>
                <a:ea typeface="Inter"/>
                <a:cs typeface="Inter"/>
                <a:sym typeface="Inter"/>
              </a:rPr>
              <a:t>min_samples_split</a:t>
            </a:r>
            <a:r>
              <a:rPr b="1" lang="en" sz="1100">
                <a:solidFill>
                  <a:schemeClr val="dk1"/>
                </a:solidFill>
                <a:latin typeface="Inter"/>
                <a:ea typeface="Inter"/>
                <a:cs typeface="Inter"/>
                <a:sym typeface="Inter"/>
              </a:rPr>
              <a:t>:</a:t>
            </a:r>
            <a:r>
              <a:rPr lang="en" sz="1100">
                <a:solidFill>
                  <a:schemeClr val="dk1"/>
                </a:solidFill>
                <a:latin typeface="Inter"/>
                <a:ea typeface="Inter"/>
                <a:cs typeface="Inter"/>
                <a:sym typeface="Inter"/>
              </a:rPr>
              <a:t> [2, </a:t>
            </a:r>
            <a:r>
              <a:rPr b="1" lang="en" sz="1100">
                <a:solidFill>
                  <a:schemeClr val="dk1"/>
                </a:solidFill>
                <a:latin typeface="Inter"/>
                <a:ea typeface="Inter"/>
                <a:cs typeface="Inter"/>
                <a:sym typeface="Inter"/>
              </a:rPr>
              <a:t>5</a:t>
            </a:r>
            <a:r>
              <a:rPr lang="en" sz="1100">
                <a:solidFill>
                  <a:schemeClr val="dk1"/>
                </a:solidFill>
                <a:latin typeface="Inter"/>
                <a:ea typeface="Inter"/>
                <a:cs typeface="Inter"/>
                <a:sym typeface="Inter"/>
              </a:rPr>
              <a:t>] (Minimum samples required to split a node)</a:t>
            </a:r>
            <a:endParaRPr sz="1100">
              <a:solidFill>
                <a:schemeClr val="dk1"/>
              </a:solidFill>
              <a:latin typeface="Inter"/>
              <a:ea typeface="Inter"/>
              <a:cs typeface="Inter"/>
              <a:sym typeface="Inter"/>
            </a:endParaRPr>
          </a:p>
          <a:p>
            <a:pPr indent="-298450" lvl="1" marL="914400" rtl="0" algn="l">
              <a:lnSpc>
                <a:spcPct val="115000"/>
              </a:lnSpc>
              <a:spcBef>
                <a:spcPts val="0"/>
              </a:spcBef>
              <a:spcAft>
                <a:spcPts val="0"/>
              </a:spcAft>
              <a:buClr>
                <a:schemeClr val="dk1"/>
              </a:buClr>
              <a:buSzPts val="1100"/>
              <a:buChar char="○"/>
            </a:pPr>
            <a:r>
              <a:rPr b="1" lang="en" sz="1100">
                <a:solidFill>
                  <a:srgbClr val="188038"/>
                </a:solidFill>
                <a:latin typeface="Inter"/>
                <a:ea typeface="Inter"/>
                <a:cs typeface="Inter"/>
                <a:sym typeface="Inter"/>
              </a:rPr>
              <a:t>min_samples_leaf</a:t>
            </a:r>
            <a:r>
              <a:rPr b="1" lang="en" sz="1100">
                <a:solidFill>
                  <a:schemeClr val="dk1"/>
                </a:solidFill>
                <a:latin typeface="Inter"/>
                <a:ea typeface="Inter"/>
                <a:cs typeface="Inter"/>
                <a:sym typeface="Inter"/>
              </a:rPr>
              <a:t>:</a:t>
            </a:r>
            <a:r>
              <a:rPr lang="en" sz="1100">
                <a:solidFill>
                  <a:schemeClr val="dk1"/>
                </a:solidFill>
                <a:latin typeface="Inter"/>
                <a:ea typeface="Inter"/>
                <a:cs typeface="Inter"/>
                <a:sym typeface="Inter"/>
              </a:rPr>
              <a:t> [</a:t>
            </a:r>
            <a:r>
              <a:rPr b="1" lang="en" sz="1100">
                <a:solidFill>
                  <a:schemeClr val="dk1"/>
                </a:solidFill>
                <a:latin typeface="Inter"/>
                <a:ea typeface="Inter"/>
                <a:cs typeface="Inter"/>
                <a:sym typeface="Inter"/>
              </a:rPr>
              <a:t>1</a:t>
            </a:r>
            <a:r>
              <a:rPr lang="en" sz="1100">
                <a:solidFill>
                  <a:schemeClr val="dk1"/>
                </a:solidFill>
                <a:latin typeface="Inter"/>
                <a:ea typeface="Inter"/>
                <a:cs typeface="Inter"/>
                <a:sym typeface="Inter"/>
              </a:rPr>
              <a:t>, 2] (Minimum samples at a leaf node)</a:t>
            </a:r>
            <a:endParaRPr sz="1100">
              <a:solidFill>
                <a:schemeClr val="dk1"/>
              </a:solidFill>
              <a:latin typeface="Inter"/>
              <a:ea typeface="Inter"/>
              <a:cs typeface="Inter"/>
              <a:sym typeface="Inter"/>
            </a:endParaRPr>
          </a:p>
          <a:p>
            <a:pPr indent="-298450" lvl="1" marL="914400" rtl="0" algn="l">
              <a:lnSpc>
                <a:spcPct val="115000"/>
              </a:lnSpc>
              <a:spcBef>
                <a:spcPts val="0"/>
              </a:spcBef>
              <a:spcAft>
                <a:spcPts val="0"/>
              </a:spcAft>
              <a:buClr>
                <a:schemeClr val="dk1"/>
              </a:buClr>
              <a:buSzPts val="1100"/>
              <a:buChar char="○"/>
            </a:pPr>
            <a:r>
              <a:rPr b="1" lang="en" sz="1100">
                <a:solidFill>
                  <a:srgbClr val="188038"/>
                </a:solidFill>
                <a:latin typeface="Inter"/>
                <a:ea typeface="Inter"/>
                <a:cs typeface="Inter"/>
                <a:sym typeface="Inter"/>
              </a:rPr>
              <a:t>max_features</a:t>
            </a:r>
            <a:r>
              <a:rPr b="1" lang="en" sz="1100">
                <a:solidFill>
                  <a:schemeClr val="dk1"/>
                </a:solidFill>
                <a:latin typeface="Inter"/>
                <a:ea typeface="Inter"/>
                <a:cs typeface="Inter"/>
                <a:sym typeface="Inter"/>
              </a:rPr>
              <a:t>:</a:t>
            </a:r>
            <a:r>
              <a:rPr lang="en" sz="1100">
                <a:solidFill>
                  <a:schemeClr val="dk1"/>
                </a:solidFill>
                <a:latin typeface="Inter"/>
                <a:ea typeface="Inter"/>
                <a:cs typeface="Inter"/>
                <a:sym typeface="Inter"/>
              </a:rPr>
              <a:t> [</a:t>
            </a:r>
            <a:r>
              <a:rPr b="1" lang="en" sz="1100">
                <a:solidFill>
                  <a:schemeClr val="dk1"/>
                </a:solidFill>
                <a:latin typeface="Inter"/>
                <a:ea typeface="Inter"/>
                <a:cs typeface="Inter"/>
                <a:sym typeface="Inter"/>
              </a:rPr>
              <a:t>'sqrt'</a:t>
            </a:r>
            <a:r>
              <a:rPr lang="en" sz="1100">
                <a:solidFill>
                  <a:schemeClr val="dk1"/>
                </a:solidFill>
                <a:latin typeface="Inter"/>
                <a:ea typeface="Inter"/>
                <a:cs typeface="Inter"/>
                <a:sym typeface="Inter"/>
              </a:rPr>
              <a:t>] (Number of features to consider for splitting)</a:t>
            </a:r>
            <a:endParaRPr sz="1100">
              <a:solidFill>
                <a:schemeClr val="dk1"/>
              </a:solidFill>
              <a:latin typeface="Inter"/>
              <a:ea typeface="Inter"/>
              <a:cs typeface="Inter"/>
              <a:sym typeface="Inter"/>
            </a:endParaRPr>
          </a:p>
        </p:txBody>
      </p:sp>
      <p:sp>
        <p:nvSpPr>
          <p:cNvPr id="464" name="Google Shape;464;p66"/>
          <p:cNvSpPr txBox="1"/>
          <p:nvPr/>
        </p:nvSpPr>
        <p:spPr>
          <a:xfrm>
            <a:off x="1426950" y="125775"/>
            <a:ext cx="6290100" cy="91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Roboto Mono"/>
                <a:ea typeface="Roboto Mono"/>
                <a:cs typeface="Roboto Mono"/>
                <a:sym typeface="Roboto Mono"/>
              </a:rPr>
              <a:t>Improving Random Forest Model Performance</a:t>
            </a:r>
            <a:endParaRPr b="1" sz="2800">
              <a:solidFill>
                <a:schemeClr val="dk1"/>
              </a:solidFill>
              <a:latin typeface="Roboto Mono"/>
              <a:ea typeface="Roboto Mono"/>
              <a:cs typeface="Roboto Mono"/>
              <a:sym typeface="Roboto Mono"/>
            </a:endParaRPr>
          </a:p>
        </p:txBody>
      </p:sp>
      <p:pic>
        <p:nvPicPr>
          <p:cNvPr id="465" name="Google Shape;465;p66"/>
          <p:cNvPicPr preferRelativeResize="0"/>
          <p:nvPr/>
        </p:nvPicPr>
        <p:blipFill>
          <a:blip r:embed="rId3">
            <a:alphaModFix/>
          </a:blip>
          <a:stretch>
            <a:fillRect/>
          </a:stretch>
        </p:blipFill>
        <p:spPr>
          <a:xfrm>
            <a:off x="5794107" y="1275974"/>
            <a:ext cx="3129825" cy="203439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7"/>
          <p:cNvSpPr txBox="1"/>
          <p:nvPr/>
        </p:nvSpPr>
        <p:spPr>
          <a:xfrm>
            <a:off x="457200" y="1295400"/>
            <a:ext cx="3000000" cy="346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dk1"/>
                </a:solidFill>
                <a:latin typeface="Roboto Mono"/>
                <a:ea typeface="Roboto Mono"/>
                <a:cs typeface="Roboto Mono"/>
                <a:sym typeface="Roboto Mono"/>
              </a:rPr>
              <a:t>After Tuning:</a:t>
            </a:r>
            <a:endParaRPr b="1" sz="1300">
              <a:solidFill>
                <a:schemeClr val="dk1"/>
              </a:solidFill>
              <a:latin typeface="Roboto Mono"/>
              <a:ea typeface="Roboto Mono"/>
              <a:cs typeface="Roboto Mono"/>
              <a:sym typeface="Roboto Mono"/>
            </a:endParaRPr>
          </a:p>
          <a:p>
            <a:pPr indent="-298450" lvl="0" marL="457200" rtl="0" algn="l">
              <a:lnSpc>
                <a:spcPct val="115000"/>
              </a:lnSpc>
              <a:spcBef>
                <a:spcPts val="1200"/>
              </a:spcBef>
              <a:spcAft>
                <a:spcPts val="0"/>
              </a:spcAft>
              <a:buClr>
                <a:schemeClr val="dk1"/>
              </a:buClr>
              <a:buSzPts val="1100"/>
              <a:buFont typeface="Inter"/>
              <a:buChar char="●"/>
            </a:pPr>
            <a:r>
              <a:rPr b="1" lang="en" sz="1100">
                <a:solidFill>
                  <a:schemeClr val="dk1"/>
                </a:solidFill>
                <a:latin typeface="Inter"/>
                <a:ea typeface="Inter"/>
                <a:cs typeface="Inter"/>
                <a:sym typeface="Inter"/>
              </a:rPr>
              <a:t>AUC-ROC </a:t>
            </a:r>
            <a:endParaRPr b="1" sz="1100">
              <a:solidFill>
                <a:schemeClr val="dk1"/>
              </a:solidFill>
              <a:latin typeface="Inter"/>
              <a:ea typeface="Inter"/>
              <a:cs typeface="Inter"/>
              <a:sym typeface="Inter"/>
            </a:endParaRPr>
          </a:p>
          <a:p>
            <a:pPr indent="-298450" lvl="1" marL="914400" rtl="0" algn="l">
              <a:lnSpc>
                <a:spcPct val="115000"/>
              </a:lnSpc>
              <a:spcBef>
                <a:spcPts val="0"/>
              </a:spcBef>
              <a:spcAft>
                <a:spcPts val="0"/>
              </a:spcAft>
              <a:buClr>
                <a:schemeClr val="dk1"/>
              </a:buClr>
              <a:buSzPts val="1100"/>
              <a:buFont typeface="Inter"/>
              <a:buAutoNum type="alphaLcPeriod"/>
            </a:pPr>
            <a:r>
              <a:rPr lang="en" sz="1100">
                <a:solidFill>
                  <a:schemeClr val="dk1"/>
                </a:solidFill>
                <a:latin typeface="Inter"/>
                <a:ea typeface="Inter"/>
                <a:cs typeface="Inter"/>
                <a:sym typeface="Inter"/>
              </a:rPr>
              <a:t>measures the model's ability to distinguish between classes</a:t>
            </a:r>
            <a:endParaRPr sz="11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Font typeface="Inter"/>
              <a:buChar char="●"/>
            </a:pPr>
            <a:r>
              <a:rPr b="1" lang="en" sz="1100">
                <a:solidFill>
                  <a:schemeClr val="dk1"/>
                </a:solidFill>
                <a:latin typeface="Inter"/>
                <a:ea typeface="Inter"/>
                <a:cs typeface="Inter"/>
                <a:sym typeface="Inter"/>
              </a:rPr>
              <a:t>Model Performance</a:t>
            </a:r>
            <a:endParaRPr b="1" sz="1100">
              <a:solidFill>
                <a:schemeClr val="dk1"/>
              </a:solidFill>
              <a:latin typeface="Inter"/>
              <a:ea typeface="Inter"/>
              <a:cs typeface="Inter"/>
              <a:sym typeface="Inter"/>
            </a:endParaRPr>
          </a:p>
          <a:p>
            <a:pPr indent="-298450" lvl="1" marL="914400" rtl="0" algn="l">
              <a:lnSpc>
                <a:spcPct val="115000"/>
              </a:lnSpc>
              <a:spcBef>
                <a:spcPts val="0"/>
              </a:spcBef>
              <a:spcAft>
                <a:spcPts val="0"/>
              </a:spcAft>
              <a:buClr>
                <a:schemeClr val="dk1"/>
              </a:buClr>
              <a:buSzPts val="1100"/>
              <a:buAutoNum type="alphaLcPeriod"/>
            </a:pPr>
            <a:r>
              <a:rPr b="1" lang="en" sz="1100">
                <a:solidFill>
                  <a:schemeClr val="dk1"/>
                </a:solidFill>
                <a:latin typeface="Inter"/>
                <a:ea typeface="Inter"/>
                <a:cs typeface="Inter"/>
                <a:sym typeface="Inter"/>
              </a:rPr>
              <a:t>AUC-ROC</a:t>
            </a:r>
            <a:r>
              <a:rPr lang="en" sz="1100">
                <a:solidFill>
                  <a:schemeClr val="dk1"/>
                </a:solidFill>
                <a:latin typeface="Inter"/>
                <a:ea typeface="Inter"/>
                <a:cs typeface="Inter"/>
                <a:sym typeface="Inter"/>
              </a:rPr>
              <a:t> Improved from </a:t>
            </a:r>
            <a:r>
              <a:rPr b="1" lang="en" sz="1100">
                <a:solidFill>
                  <a:schemeClr val="dk1"/>
                </a:solidFill>
                <a:latin typeface="Inter"/>
                <a:ea typeface="Inter"/>
                <a:cs typeface="Inter"/>
                <a:sym typeface="Inter"/>
              </a:rPr>
              <a:t>0.606 -&gt; 0.652</a:t>
            </a:r>
            <a:endParaRPr b="1" sz="1100">
              <a:solidFill>
                <a:schemeClr val="dk1"/>
              </a:solidFill>
              <a:latin typeface="Inter"/>
              <a:ea typeface="Inter"/>
              <a:cs typeface="Inter"/>
              <a:sym typeface="Inter"/>
            </a:endParaRPr>
          </a:p>
          <a:p>
            <a:pPr indent="-298450" lvl="1" marL="914400" rtl="0" algn="l">
              <a:lnSpc>
                <a:spcPct val="115000"/>
              </a:lnSpc>
              <a:spcBef>
                <a:spcPts val="0"/>
              </a:spcBef>
              <a:spcAft>
                <a:spcPts val="0"/>
              </a:spcAft>
              <a:buClr>
                <a:schemeClr val="dk1"/>
              </a:buClr>
              <a:buSzPts val="1100"/>
              <a:buAutoNum type="alphaLcPeriod"/>
            </a:pPr>
            <a:r>
              <a:rPr b="1" lang="en" sz="1100">
                <a:solidFill>
                  <a:schemeClr val="dk1"/>
                </a:solidFill>
                <a:latin typeface="Inter"/>
                <a:ea typeface="Inter"/>
                <a:cs typeface="Inter"/>
                <a:sym typeface="Inter"/>
              </a:rPr>
              <a:t>Performance Gain</a:t>
            </a:r>
            <a:r>
              <a:rPr lang="en" sz="1100">
                <a:solidFill>
                  <a:schemeClr val="dk1"/>
                </a:solidFill>
                <a:latin typeface="Inter"/>
                <a:ea typeface="Inter"/>
                <a:cs typeface="Inter"/>
                <a:sym typeface="Inter"/>
              </a:rPr>
              <a:t>: </a:t>
            </a:r>
            <a:r>
              <a:rPr b="1" lang="en" sz="1100">
                <a:solidFill>
                  <a:schemeClr val="dk1"/>
                </a:solidFill>
                <a:latin typeface="Inter"/>
                <a:ea typeface="Inter"/>
                <a:cs typeface="Inter"/>
                <a:sym typeface="Inter"/>
              </a:rPr>
              <a:t>7.6% increase!</a:t>
            </a:r>
            <a:endParaRPr b="1" sz="13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Inter"/>
                <a:ea typeface="Inter"/>
                <a:cs typeface="Inter"/>
                <a:sym typeface="Inter"/>
              </a:rPr>
              <a:t>Why It Improved</a:t>
            </a:r>
            <a:r>
              <a:rPr lang="en" sz="1100">
                <a:solidFill>
                  <a:schemeClr val="dk1"/>
                </a:solidFill>
                <a:latin typeface="Inter"/>
                <a:ea typeface="Inter"/>
                <a:cs typeface="Inter"/>
                <a:sym typeface="Inter"/>
              </a:rPr>
              <a:t>: Adjusting the model to limit overfitting (by reducing tree depth and requiring more samples per split) improved generalization, boosting AUC-ROC on the test set.</a:t>
            </a:r>
            <a:endParaRPr>
              <a:latin typeface="Inter"/>
              <a:ea typeface="Inter"/>
              <a:cs typeface="Inter"/>
              <a:sym typeface="Inter"/>
            </a:endParaRPr>
          </a:p>
        </p:txBody>
      </p:sp>
      <p:pic>
        <p:nvPicPr>
          <p:cNvPr id="471" name="Google Shape;471;p67" title="Chart"/>
          <p:cNvPicPr preferRelativeResize="0"/>
          <p:nvPr/>
        </p:nvPicPr>
        <p:blipFill>
          <a:blip r:embed="rId3">
            <a:alphaModFix/>
          </a:blip>
          <a:stretch>
            <a:fillRect/>
          </a:stretch>
        </p:blipFill>
        <p:spPr>
          <a:xfrm>
            <a:off x="3944450" y="1337200"/>
            <a:ext cx="4732299" cy="2926135"/>
          </a:xfrm>
          <a:prstGeom prst="rect">
            <a:avLst/>
          </a:prstGeom>
          <a:noFill/>
          <a:ln cap="flat" cmpd="sng" w="19050">
            <a:solidFill>
              <a:schemeClr val="dk1"/>
            </a:solidFill>
            <a:prstDash val="solid"/>
            <a:round/>
            <a:headEnd len="sm" w="sm" type="none"/>
            <a:tailEnd len="sm" w="sm" type="none"/>
          </a:ln>
        </p:spPr>
      </p:pic>
      <p:sp>
        <p:nvSpPr>
          <p:cNvPr id="472" name="Google Shape;472;p67"/>
          <p:cNvSpPr txBox="1"/>
          <p:nvPr/>
        </p:nvSpPr>
        <p:spPr>
          <a:xfrm>
            <a:off x="1426950" y="125775"/>
            <a:ext cx="6290100" cy="91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Roboto Mono"/>
                <a:ea typeface="Roboto Mono"/>
                <a:cs typeface="Roboto Mono"/>
                <a:sym typeface="Roboto Mono"/>
              </a:rPr>
              <a:t>Post-Tuning Model Performance</a:t>
            </a:r>
            <a:endParaRPr b="1" sz="2800">
              <a:solidFill>
                <a:schemeClr val="dk1"/>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8"/>
          <p:cNvSpPr txBox="1"/>
          <p:nvPr>
            <p:ph type="title"/>
          </p:nvPr>
        </p:nvSpPr>
        <p:spPr>
          <a:xfrm>
            <a:off x="226525" y="2581610"/>
            <a:ext cx="8691000" cy="237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478" name="Google Shape;478;p68"/>
          <p:cNvSpPr txBox="1"/>
          <p:nvPr>
            <p:ph idx="4294967295" type="title"/>
          </p:nvPr>
        </p:nvSpPr>
        <p:spPr>
          <a:xfrm>
            <a:off x="226525" y="164380"/>
            <a:ext cx="1647300" cy="23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CYMBAL</a:t>
            </a:r>
            <a:endParaRPr/>
          </a:p>
        </p:txBody>
      </p:sp>
      <p:sp>
        <p:nvSpPr>
          <p:cNvPr id="479" name="Google Shape;479;p68"/>
          <p:cNvSpPr txBox="1"/>
          <p:nvPr>
            <p:ph idx="4294967295" type="title"/>
          </p:nvPr>
        </p:nvSpPr>
        <p:spPr>
          <a:xfrm>
            <a:off x="7234267" y="164380"/>
            <a:ext cx="1647300" cy="23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OVERVIEW</a:t>
            </a:r>
            <a:endParaRPr/>
          </a:p>
        </p:txBody>
      </p:sp>
      <p:sp>
        <p:nvSpPr>
          <p:cNvPr id="480" name="Google Shape;480;p68"/>
          <p:cNvSpPr txBox="1"/>
          <p:nvPr/>
        </p:nvSpPr>
        <p:spPr>
          <a:xfrm>
            <a:off x="7063350" y="164375"/>
            <a:ext cx="1904100" cy="238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chemeClr val="lt1"/>
                </a:solidFill>
                <a:latin typeface="Roboto Mono"/>
                <a:ea typeface="Roboto Mono"/>
                <a:cs typeface="Roboto Mono"/>
                <a:sym typeface="Roboto Mono"/>
              </a:rPr>
              <a:t>PATIENT MORTALITY PREDICTION PROJECT</a:t>
            </a:r>
            <a:endParaRPr sz="600">
              <a:solidFill>
                <a:schemeClr val="lt1"/>
              </a:solidFill>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9"/>
          <p:cNvSpPr txBox="1"/>
          <p:nvPr>
            <p:ph idx="1" type="body"/>
          </p:nvPr>
        </p:nvSpPr>
        <p:spPr>
          <a:xfrm>
            <a:off x="376225" y="1343650"/>
            <a:ext cx="8540400" cy="32745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Inter"/>
              <a:buChar char="●"/>
            </a:pPr>
            <a:r>
              <a:rPr lang="en" sz="1100">
                <a:latin typeface="Inter"/>
                <a:ea typeface="Inter"/>
                <a:cs typeface="Inter"/>
                <a:sym typeface="Inter"/>
              </a:rPr>
              <a:t>Across all models, precision and F1-scores were consistently low (0.01-0.02), indicating significant difficulty in correctly identifying positive cases without misclassification.</a:t>
            </a:r>
            <a:endParaRPr sz="1100">
              <a:latin typeface="Inter"/>
              <a:ea typeface="Inter"/>
              <a:cs typeface="Inter"/>
              <a:sym typeface="Inter"/>
            </a:endParaRPr>
          </a:p>
          <a:p>
            <a:pPr indent="-298450" lvl="0" marL="457200" rtl="0" algn="l">
              <a:lnSpc>
                <a:spcPct val="115000"/>
              </a:lnSpc>
              <a:spcBef>
                <a:spcPts val="0"/>
              </a:spcBef>
              <a:spcAft>
                <a:spcPts val="0"/>
              </a:spcAft>
              <a:buSzPts val="1100"/>
              <a:buFont typeface="Inter"/>
              <a:buChar char="●"/>
            </a:pPr>
            <a:r>
              <a:rPr lang="en" sz="1100">
                <a:latin typeface="Inter"/>
                <a:ea typeface="Inter"/>
                <a:cs typeface="Inter"/>
                <a:sym typeface="Inter"/>
              </a:rPr>
              <a:t>Logistic Regression achieved the best overall performance, particularly when limited to demographic features (AUC-ROC: 0.683), outperforming Random Forest.</a:t>
            </a:r>
            <a:endParaRPr sz="1100">
              <a:latin typeface="Inter"/>
              <a:ea typeface="Inter"/>
              <a:cs typeface="Inter"/>
              <a:sym typeface="Inter"/>
            </a:endParaRPr>
          </a:p>
          <a:p>
            <a:pPr indent="0" lvl="0" marL="457200" rtl="0" algn="l">
              <a:lnSpc>
                <a:spcPct val="115000"/>
              </a:lnSpc>
              <a:spcBef>
                <a:spcPts val="0"/>
              </a:spcBef>
              <a:spcAft>
                <a:spcPts val="0"/>
              </a:spcAft>
              <a:buNone/>
            </a:pPr>
            <a:r>
              <a:t/>
            </a:r>
            <a:endParaRPr sz="1100">
              <a:latin typeface="Inter"/>
              <a:ea typeface="Inter"/>
              <a:cs typeface="Inter"/>
              <a:sym typeface="Inter"/>
            </a:endParaRPr>
          </a:p>
          <a:p>
            <a:pPr indent="-298450" lvl="0" marL="457200" rtl="0" algn="l">
              <a:lnSpc>
                <a:spcPct val="115000"/>
              </a:lnSpc>
              <a:spcBef>
                <a:spcPts val="0"/>
              </a:spcBef>
              <a:spcAft>
                <a:spcPts val="0"/>
              </a:spcAft>
              <a:buSzPts val="1100"/>
              <a:buFont typeface="Inter"/>
              <a:buChar char="➔"/>
            </a:pPr>
            <a:r>
              <a:rPr lang="en" sz="1100">
                <a:latin typeface="Inter"/>
                <a:ea typeface="Inter"/>
                <a:cs typeface="Inter"/>
                <a:sym typeface="Inter"/>
              </a:rPr>
              <a:t>A major obstacle in this study was the </a:t>
            </a:r>
            <a:r>
              <a:rPr lang="en" sz="1100">
                <a:latin typeface="Inter"/>
                <a:ea typeface="Inter"/>
                <a:cs typeface="Inter"/>
                <a:sym typeface="Inter"/>
              </a:rPr>
              <a:t>dataset</a:t>
            </a:r>
            <a:r>
              <a:rPr lang="en" sz="1100">
                <a:latin typeface="Inter"/>
                <a:ea typeface="Inter"/>
                <a:cs typeface="Inter"/>
                <a:sym typeface="Inter"/>
              </a:rPr>
              <a:t> class imbalance, leading to biased predictions and misclassification errors.</a:t>
            </a:r>
            <a:endParaRPr sz="1100">
              <a:latin typeface="Inter"/>
              <a:ea typeface="Inter"/>
              <a:cs typeface="Inter"/>
              <a:sym typeface="Inter"/>
            </a:endParaRPr>
          </a:p>
          <a:p>
            <a:pPr indent="0" lvl="0" marL="0" rtl="0" algn="l">
              <a:lnSpc>
                <a:spcPct val="115000"/>
              </a:lnSpc>
              <a:spcBef>
                <a:spcPts val="1200"/>
              </a:spcBef>
              <a:spcAft>
                <a:spcPts val="0"/>
              </a:spcAft>
              <a:buNone/>
            </a:pPr>
            <a:r>
              <a:rPr b="1" lang="en" sz="1100">
                <a:latin typeface="Inter"/>
                <a:ea typeface="Inter"/>
                <a:cs typeface="Inter"/>
                <a:sym typeface="Inter"/>
              </a:rPr>
              <a:t>Reasons for Class Imbalance:</a:t>
            </a:r>
            <a:endParaRPr b="1" sz="1100">
              <a:latin typeface="Inter"/>
              <a:ea typeface="Inter"/>
              <a:cs typeface="Inter"/>
              <a:sym typeface="Inter"/>
            </a:endParaRPr>
          </a:p>
          <a:p>
            <a:pPr indent="-298450" lvl="0" marL="457200" rtl="0" algn="l">
              <a:lnSpc>
                <a:spcPct val="115000"/>
              </a:lnSpc>
              <a:spcBef>
                <a:spcPts val="1200"/>
              </a:spcBef>
              <a:spcAft>
                <a:spcPts val="0"/>
              </a:spcAft>
              <a:buSzPts val="1100"/>
              <a:buFont typeface="Arial"/>
              <a:buChar char="●"/>
            </a:pPr>
            <a:r>
              <a:rPr b="1" lang="en" sz="1100">
                <a:latin typeface="Inter"/>
                <a:ea typeface="Inter"/>
                <a:cs typeface="Inter"/>
                <a:sym typeface="Inter"/>
              </a:rPr>
              <a:t>Real-World Distribution of Mortality: </a:t>
            </a:r>
            <a:r>
              <a:rPr lang="en" sz="1100">
                <a:latin typeface="Inter"/>
                <a:ea typeface="Inter"/>
                <a:cs typeface="Inter"/>
                <a:sym typeface="Inter"/>
              </a:rPr>
              <a:t>Mortality is often a rare event, leading to a natural class imbalance in the dataset.</a:t>
            </a:r>
            <a:endParaRPr sz="1100">
              <a:latin typeface="Inter"/>
              <a:ea typeface="Inter"/>
              <a:cs typeface="Inter"/>
              <a:sym typeface="Inter"/>
            </a:endParaRPr>
          </a:p>
          <a:p>
            <a:pPr indent="-298450" lvl="0" marL="457200" rtl="0" algn="l">
              <a:lnSpc>
                <a:spcPct val="115000"/>
              </a:lnSpc>
              <a:spcBef>
                <a:spcPts val="0"/>
              </a:spcBef>
              <a:spcAft>
                <a:spcPts val="0"/>
              </a:spcAft>
              <a:buSzPts val="1100"/>
              <a:buFont typeface="Arial"/>
              <a:buChar char="●"/>
            </a:pPr>
            <a:r>
              <a:rPr b="1" lang="en" sz="1100">
                <a:latin typeface="Inter"/>
                <a:ea typeface="Inter"/>
                <a:cs typeface="Inter"/>
                <a:sym typeface="Inter"/>
              </a:rPr>
              <a:t>Dataset Characteristics:</a:t>
            </a:r>
            <a:r>
              <a:rPr lang="en" sz="1100">
                <a:latin typeface="Inter"/>
                <a:ea typeface="Inter"/>
                <a:cs typeface="Inter"/>
                <a:sym typeface="Inter"/>
              </a:rPr>
              <a:t> The way the data was generated might not have evenly represented the classes.</a:t>
            </a:r>
            <a:endParaRPr sz="1100">
              <a:latin typeface="Inter"/>
              <a:ea typeface="Inter"/>
              <a:cs typeface="Inter"/>
              <a:sym typeface="Inter"/>
            </a:endParaRPr>
          </a:p>
          <a:p>
            <a:pPr indent="-298450" lvl="0" marL="457200" rtl="0" algn="l">
              <a:lnSpc>
                <a:spcPct val="115000"/>
              </a:lnSpc>
              <a:spcBef>
                <a:spcPts val="0"/>
              </a:spcBef>
              <a:spcAft>
                <a:spcPts val="0"/>
              </a:spcAft>
              <a:buSzPts val="1100"/>
              <a:buFont typeface="Arial"/>
              <a:buChar char="●"/>
            </a:pPr>
            <a:r>
              <a:rPr b="1" lang="en" sz="1100">
                <a:latin typeface="Inter"/>
                <a:ea typeface="Inter"/>
                <a:cs typeface="Inter"/>
                <a:sym typeface="Inter"/>
              </a:rPr>
              <a:t>Small Population of High-Risk Cases: </a:t>
            </a:r>
            <a:r>
              <a:rPr lang="en" sz="1100">
                <a:latin typeface="Inter"/>
                <a:ea typeface="Inter"/>
                <a:cs typeface="Inter"/>
                <a:sym typeface="Inter"/>
              </a:rPr>
              <a:t>The conditions we selected are more rare. Patients with high-risk factors contributing to mortality may represent a even smaller fraction of the data</a:t>
            </a:r>
            <a:endParaRPr sz="1100">
              <a:latin typeface="Inter"/>
              <a:ea typeface="Inter"/>
              <a:cs typeface="Inter"/>
              <a:sym typeface="Inter"/>
            </a:endParaRPr>
          </a:p>
          <a:p>
            <a:pPr indent="0" lvl="0" marL="0" rtl="0" algn="l">
              <a:lnSpc>
                <a:spcPct val="115000"/>
              </a:lnSpc>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0"/>
              </a:spcAft>
              <a:buNone/>
            </a:pPr>
            <a:r>
              <a:t/>
            </a:r>
            <a:endParaRPr sz="1200"/>
          </a:p>
        </p:txBody>
      </p:sp>
      <p:sp>
        <p:nvSpPr>
          <p:cNvPr id="486" name="Google Shape;486;p69"/>
          <p:cNvSpPr txBox="1"/>
          <p:nvPr>
            <p:ph idx="4" type="title"/>
          </p:nvPr>
        </p:nvSpPr>
        <p:spPr>
          <a:xfrm>
            <a:off x="315125" y="461175"/>
            <a:ext cx="8116200" cy="96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Performance Limitations:</a:t>
            </a:r>
            <a:endParaRPr sz="4000"/>
          </a:p>
        </p:txBody>
      </p:sp>
      <p:sp>
        <p:nvSpPr>
          <p:cNvPr id="487" name="Google Shape;487;p69"/>
          <p:cNvSpPr txBox="1"/>
          <p:nvPr/>
        </p:nvSpPr>
        <p:spPr>
          <a:xfrm>
            <a:off x="7063350" y="164375"/>
            <a:ext cx="1904100" cy="238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Roboto Mono"/>
                <a:ea typeface="Roboto Mono"/>
                <a:cs typeface="Roboto Mono"/>
                <a:sym typeface="Roboto Mono"/>
              </a:rPr>
              <a:t>PATIENT MORTALITY PREDICTION PROJECT</a:t>
            </a:r>
            <a:endParaRPr sz="600">
              <a:solidFill>
                <a:schemeClr val="dk1"/>
              </a:solidFill>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0"/>
          <p:cNvSpPr txBox="1"/>
          <p:nvPr>
            <p:ph idx="1" type="body"/>
          </p:nvPr>
        </p:nvSpPr>
        <p:spPr>
          <a:xfrm>
            <a:off x="338421" y="1198625"/>
            <a:ext cx="8439900" cy="374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latin typeface="Inter"/>
              <a:ea typeface="Inter"/>
              <a:cs typeface="Inter"/>
              <a:sym typeface="Inter"/>
            </a:endParaRPr>
          </a:p>
          <a:p>
            <a:pPr indent="-298450" lvl="0" marL="457200" rtl="0" algn="l">
              <a:lnSpc>
                <a:spcPct val="115000"/>
              </a:lnSpc>
              <a:spcBef>
                <a:spcPts val="0"/>
              </a:spcBef>
              <a:spcAft>
                <a:spcPts val="0"/>
              </a:spcAft>
              <a:buSzPts val="1100"/>
              <a:buFont typeface="Arial"/>
              <a:buChar char="●"/>
            </a:pPr>
            <a:r>
              <a:rPr b="1" lang="en" sz="1100">
                <a:latin typeface="Inter"/>
                <a:ea typeface="Inter"/>
                <a:cs typeface="Inter"/>
                <a:sym typeface="Inter"/>
              </a:rPr>
              <a:t>Address Class Imbalance:</a:t>
            </a:r>
            <a:r>
              <a:rPr lang="en" sz="1100">
                <a:latin typeface="Inter"/>
                <a:ea typeface="Inter"/>
                <a:cs typeface="Inter"/>
                <a:sym typeface="Inter"/>
              </a:rPr>
              <a:t> Use methods like SMOTE, under-sampling, or weighted adjustments to make the dataset more balanced.</a:t>
            </a:r>
            <a:endParaRPr sz="1100">
              <a:latin typeface="Inter"/>
              <a:ea typeface="Inter"/>
              <a:cs typeface="Inter"/>
              <a:sym typeface="Inter"/>
            </a:endParaRPr>
          </a:p>
          <a:p>
            <a:pPr indent="0" lvl="0" marL="0" rtl="0" algn="l">
              <a:lnSpc>
                <a:spcPct val="115000"/>
              </a:lnSpc>
              <a:spcBef>
                <a:spcPts val="0"/>
              </a:spcBef>
              <a:spcAft>
                <a:spcPts val="0"/>
              </a:spcAft>
              <a:buNone/>
            </a:pPr>
            <a:r>
              <a:t/>
            </a:r>
            <a:endParaRPr sz="1100">
              <a:latin typeface="Inter"/>
              <a:ea typeface="Inter"/>
              <a:cs typeface="Inter"/>
              <a:sym typeface="Inter"/>
            </a:endParaRPr>
          </a:p>
          <a:p>
            <a:pPr indent="-298450" lvl="0" marL="457200" rtl="0" algn="l">
              <a:lnSpc>
                <a:spcPct val="115000"/>
              </a:lnSpc>
              <a:spcBef>
                <a:spcPts val="0"/>
              </a:spcBef>
              <a:spcAft>
                <a:spcPts val="0"/>
              </a:spcAft>
              <a:buSzPts val="1100"/>
              <a:buFont typeface="Arial"/>
              <a:buChar char="●"/>
            </a:pPr>
            <a:r>
              <a:rPr b="1" lang="en" sz="1100">
                <a:latin typeface="Inter"/>
                <a:ea typeface="Inter"/>
                <a:cs typeface="Inter"/>
                <a:sym typeface="Inter"/>
              </a:rPr>
              <a:t>Improve Features: </a:t>
            </a:r>
            <a:r>
              <a:rPr lang="en" sz="1100">
                <a:latin typeface="Inter"/>
                <a:ea typeface="Inter"/>
                <a:cs typeface="Inter"/>
                <a:sym typeface="Inter"/>
              </a:rPr>
              <a:t>Create better features by transforming or combining existing data for better representation.</a:t>
            </a:r>
            <a:endParaRPr sz="1100">
              <a:latin typeface="Inter"/>
              <a:ea typeface="Inter"/>
              <a:cs typeface="Inter"/>
              <a:sym typeface="Inter"/>
            </a:endParaRPr>
          </a:p>
          <a:p>
            <a:pPr indent="0" lvl="0" marL="0" rtl="0" algn="l">
              <a:lnSpc>
                <a:spcPct val="115000"/>
              </a:lnSpc>
              <a:spcBef>
                <a:spcPts val="0"/>
              </a:spcBef>
              <a:spcAft>
                <a:spcPts val="0"/>
              </a:spcAft>
              <a:buNone/>
            </a:pPr>
            <a:r>
              <a:t/>
            </a:r>
            <a:endParaRPr sz="1100">
              <a:latin typeface="Inter"/>
              <a:ea typeface="Inter"/>
              <a:cs typeface="Inter"/>
              <a:sym typeface="Inter"/>
            </a:endParaRPr>
          </a:p>
          <a:p>
            <a:pPr indent="-298450" lvl="0" marL="457200" rtl="0" algn="l">
              <a:lnSpc>
                <a:spcPct val="115000"/>
              </a:lnSpc>
              <a:spcBef>
                <a:spcPts val="0"/>
              </a:spcBef>
              <a:spcAft>
                <a:spcPts val="0"/>
              </a:spcAft>
              <a:buSzPts val="1100"/>
              <a:buFont typeface="Arial"/>
              <a:buChar char="●"/>
            </a:pPr>
            <a:r>
              <a:rPr b="1" lang="en" sz="1100">
                <a:latin typeface="Inter"/>
                <a:ea typeface="Inter"/>
                <a:cs typeface="Inter"/>
                <a:sym typeface="Inter"/>
              </a:rPr>
              <a:t>E</a:t>
            </a:r>
            <a:r>
              <a:rPr b="1" lang="en" sz="1100">
                <a:latin typeface="Inter"/>
                <a:ea typeface="Inter"/>
                <a:cs typeface="Inter"/>
                <a:sym typeface="Inter"/>
              </a:rPr>
              <a:t>xploring more features: </a:t>
            </a:r>
            <a:r>
              <a:rPr lang="en" sz="1100">
                <a:latin typeface="Inter"/>
                <a:ea typeface="Inter"/>
                <a:cs typeface="Inter"/>
                <a:sym typeface="Inter"/>
              </a:rPr>
              <a:t>for example:  interaction between age and high-risk conditions.</a:t>
            </a:r>
            <a:endParaRPr sz="1100">
              <a:latin typeface="Inter"/>
              <a:ea typeface="Inter"/>
              <a:cs typeface="Inter"/>
              <a:sym typeface="Inter"/>
            </a:endParaRPr>
          </a:p>
          <a:p>
            <a:pPr indent="0" lvl="0" marL="0" rtl="0" algn="l">
              <a:lnSpc>
                <a:spcPct val="115000"/>
              </a:lnSpc>
              <a:spcBef>
                <a:spcPts val="0"/>
              </a:spcBef>
              <a:spcAft>
                <a:spcPts val="0"/>
              </a:spcAft>
              <a:buNone/>
            </a:pPr>
            <a:r>
              <a:t/>
            </a:r>
            <a:endParaRPr sz="1100">
              <a:latin typeface="Inter"/>
              <a:ea typeface="Inter"/>
              <a:cs typeface="Inter"/>
              <a:sym typeface="Inter"/>
            </a:endParaRPr>
          </a:p>
          <a:p>
            <a:pPr indent="-298450" lvl="0" marL="457200" rtl="0" algn="l">
              <a:lnSpc>
                <a:spcPct val="115000"/>
              </a:lnSpc>
              <a:spcBef>
                <a:spcPts val="0"/>
              </a:spcBef>
              <a:spcAft>
                <a:spcPts val="0"/>
              </a:spcAft>
              <a:buSzPts val="1100"/>
              <a:buFont typeface="Arial"/>
              <a:buChar char="●"/>
            </a:pPr>
            <a:r>
              <a:rPr b="1" lang="en" sz="1100">
                <a:latin typeface="Inter"/>
                <a:ea typeface="Inter"/>
                <a:cs typeface="Inter"/>
                <a:sym typeface="Inter"/>
              </a:rPr>
              <a:t>Model Optimization:</a:t>
            </a:r>
            <a:r>
              <a:rPr lang="en" sz="1100">
                <a:latin typeface="Inter"/>
                <a:ea typeface="Inter"/>
                <a:cs typeface="Inter"/>
                <a:sym typeface="Inter"/>
              </a:rPr>
              <a:t> </a:t>
            </a:r>
            <a:r>
              <a:rPr lang="en" sz="1100">
                <a:latin typeface="Inter"/>
                <a:ea typeface="Inter"/>
                <a:cs typeface="Inter"/>
                <a:sym typeface="Inter"/>
              </a:rPr>
              <a:t>Use advanced algorithms like Gradient Boosting Machines or Ensemble Models to better capture complex relationships in the data.</a:t>
            </a:r>
            <a:endParaRPr sz="1100">
              <a:latin typeface="Inter"/>
              <a:ea typeface="Inter"/>
              <a:cs typeface="Inter"/>
              <a:sym typeface="Inter"/>
            </a:endParaRPr>
          </a:p>
          <a:p>
            <a:pPr indent="0" lvl="0" marL="457200" rtl="0" algn="l">
              <a:lnSpc>
                <a:spcPct val="115000"/>
              </a:lnSpc>
              <a:spcBef>
                <a:spcPts val="0"/>
              </a:spcBef>
              <a:spcAft>
                <a:spcPts val="0"/>
              </a:spcAft>
              <a:buNone/>
            </a:pPr>
            <a:r>
              <a:t/>
            </a:r>
            <a:endParaRPr sz="1100">
              <a:latin typeface="Inter"/>
              <a:ea typeface="Inter"/>
              <a:cs typeface="Inter"/>
              <a:sym typeface="Inter"/>
            </a:endParaRPr>
          </a:p>
          <a:p>
            <a:pPr indent="-298450" lvl="0" marL="457200" rtl="0" algn="l">
              <a:lnSpc>
                <a:spcPct val="115000"/>
              </a:lnSpc>
              <a:spcBef>
                <a:spcPts val="0"/>
              </a:spcBef>
              <a:spcAft>
                <a:spcPts val="0"/>
              </a:spcAft>
              <a:buSzPts val="1100"/>
              <a:buFont typeface="Inter"/>
              <a:buChar char="●"/>
            </a:pPr>
            <a:r>
              <a:rPr b="1" lang="en" sz="1100">
                <a:latin typeface="Inter"/>
                <a:ea typeface="Inter"/>
                <a:cs typeface="Inter"/>
                <a:sym typeface="Inter"/>
              </a:rPr>
              <a:t>Version Control Conflicts: </a:t>
            </a:r>
            <a:r>
              <a:rPr lang="en" sz="1100">
                <a:latin typeface="Inter"/>
                <a:ea typeface="Inter"/>
                <a:cs typeface="Inter"/>
                <a:sym typeface="Inter"/>
              </a:rPr>
              <a:t>Implement GitFlow branching strategies to reduce conflicts and improve collaboration.</a:t>
            </a:r>
            <a:endParaRPr sz="1100">
              <a:latin typeface="Inter"/>
              <a:ea typeface="Inter"/>
              <a:cs typeface="Inter"/>
              <a:sym typeface="Inter"/>
            </a:endParaRPr>
          </a:p>
          <a:p>
            <a:pPr indent="0" lvl="0" marL="457200" rtl="0" algn="l">
              <a:lnSpc>
                <a:spcPct val="115000"/>
              </a:lnSpc>
              <a:spcBef>
                <a:spcPts val="0"/>
              </a:spcBef>
              <a:spcAft>
                <a:spcPts val="0"/>
              </a:spcAft>
              <a:buNone/>
            </a:pPr>
            <a:r>
              <a:t/>
            </a:r>
            <a:endParaRPr sz="1100">
              <a:latin typeface="Inter"/>
              <a:ea typeface="Inter"/>
              <a:cs typeface="Inter"/>
              <a:sym typeface="Inter"/>
            </a:endParaRPr>
          </a:p>
          <a:p>
            <a:pPr indent="-298450" lvl="0" marL="457200" rtl="0" algn="l">
              <a:lnSpc>
                <a:spcPct val="115000"/>
              </a:lnSpc>
              <a:spcBef>
                <a:spcPts val="0"/>
              </a:spcBef>
              <a:spcAft>
                <a:spcPts val="0"/>
              </a:spcAft>
              <a:buSzPts val="1100"/>
              <a:buFont typeface="Inter"/>
              <a:buChar char="●"/>
            </a:pPr>
            <a:r>
              <a:rPr b="1" lang="en" sz="1100">
                <a:latin typeface="Inter"/>
                <a:ea typeface="Inter"/>
                <a:cs typeface="Inter"/>
                <a:sym typeface="Inter"/>
              </a:rPr>
              <a:t>RAM constraints in Google Colab </a:t>
            </a:r>
            <a:r>
              <a:rPr lang="en" sz="1100">
                <a:latin typeface="Inter"/>
                <a:ea typeface="Inter"/>
                <a:cs typeface="Inter"/>
                <a:sym typeface="Inter"/>
              </a:rPr>
              <a:t>: </a:t>
            </a:r>
            <a:r>
              <a:rPr lang="en" sz="1100">
                <a:latin typeface="Inter"/>
                <a:ea typeface="Inter"/>
                <a:cs typeface="Inter"/>
                <a:sym typeface="Inter"/>
              </a:rPr>
              <a:t>as we trained models with </a:t>
            </a:r>
            <a:r>
              <a:rPr lang="en" sz="1100">
                <a:latin typeface="Inter"/>
                <a:ea typeface="Inter"/>
                <a:cs typeface="Inter"/>
                <a:sym typeface="Inter"/>
              </a:rPr>
              <a:t>more and more features </a:t>
            </a:r>
            <a:r>
              <a:rPr lang="en" sz="1100">
                <a:latin typeface="Inter"/>
                <a:ea typeface="Inter"/>
                <a:cs typeface="Inter"/>
                <a:sym typeface="Inter"/>
              </a:rPr>
              <a:t>and off larger data sets it </a:t>
            </a:r>
            <a:r>
              <a:rPr lang="en" sz="1100">
                <a:latin typeface="Inter"/>
                <a:ea typeface="Inter"/>
                <a:cs typeface="Inter"/>
                <a:sym typeface="Inter"/>
              </a:rPr>
              <a:t>becomes more imperative to switch to a cloud-based environments like AWS SageMaker, GCP AI Platform…</a:t>
            </a:r>
            <a:endParaRPr sz="1100">
              <a:latin typeface="Inter"/>
              <a:ea typeface="Inter"/>
              <a:cs typeface="Inter"/>
              <a:sym typeface="Inter"/>
            </a:endParaRPr>
          </a:p>
          <a:p>
            <a:pPr indent="0" lvl="0" marL="457200" rtl="0" algn="l">
              <a:lnSpc>
                <a:spcPct val="115000"/>
              </a:lnSpc>
              <a:spcBef>
                <a:spcPts val="0"/>
              </a:spcBef>
              <a:spcAft>
                <a:spcPts val="0"/>
              </a:spcAft>
              <a:buNone/>
            </a:pPr>
            <a:r>
              <a:t/>
            </a:r>
            <a:endParaRPr b="1" sz="1100">
              <a:latin typeface="Arial"/>
              <a:ea typeface="Arial"/>
              <a:cs typeface="Arial"/>
              <a:sym typeface="Arial"/>
            </a:endParaRPr>
          </a:p>
          <a:p>
            <a:pPr indent="0" lvl="0" marL="457200" rtl="0" algn="l">
              <a:lnSpc>
                <a:spcPct val="115000"/>
              </a:lnSpc>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0"/>
              </a:spcAft>
              <a:buNone/>
            </a:pPr>
            <a:r>
              <a:t/>
            </a:r>
            <a:endParaRPr sz="1200"/>
          </a:p>
        </p:txBody>
      </p:sp>
      <p:sp>
        <p:nvSpPr>
          <p:cNvPr id="493" name="Google Shape;493;p70"/>
          <p:cNvSpPr txBox="1"/>
          <p:nvPr>
            <p:ph idx="4" type="title"/>
          </p:nvPr>
        </p:nvSpPr>
        <p:spPr>
          <a:xfrm>
            <a:off x="298175" y="460025"/>
            <a:ext cx="7302600" cy="96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Potential Improvements</a:t>
            </a:r>
            <a:endParaRPr sz="4000"/>
          </a:p>
        </p:txBody>
      </p:sp>
      <p:sp>
        <p:nvSpPr>
          <p:cNvPr id="494" name="Google Shape;494;p70"/>
          <p:cNvSpPr txBox="1"/>
          <p:nvPr/>
        </p:nvSpPr>
        <p:spPr>
          <a:xfrm>
            <a:off x="7063350" y="164375"/>
            <a:ext cx="1904100" cy="238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Roboto Mono"/>
                <a:ea typeface="Roboto Mono"/>
                <a:cs typeface="Roboto Mono"/>
                <a:sym typeface="Roboto Mono"/>
              </a:rPr>
              <a:t>PATIENT MORTALITY PREDICTION PROJECT</a:t>
            </a:r>
            <a:endParaRPr sz="600">
              <a:solidFill>
                <a:schemeClr val="dk1"/>
              </a:solidFill>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1"/>
          <p:cNvSpPr txBox="1"/>
          <p:nvPr>
            <p:ph idx="4" type="title"/>
          </p:nvPr>
        </p:nvSpPr>
        <p:spPr>
          <a:xfrm>
            <a:off x="1997850" y="1604700"/>
            <a:ext cx="5148300" cy="19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a:t>
            </a:r>
            <a:r>
              <a:rPr b="0" lang="en" sz="5100"/>
              <a:t> </a:t>
            </a:r>
            <a:r>
              <a:rPr lang="en"/>
              <a:t>YOU</a:t>
            </a:r>
            <a:endParaRPr/>
          </a:p>
        </p:txBody>
      </p:sp>
      <p:sp>
        <p:nvSpPr>
          <p:cNvPr id="500" name="Google Shape;500;p71"/>
          <p:cNvSpPr txBox="1"/>
          <p:nvPr>
            <p:ph idx="1" type="body"/>
          </p:nvPr>
        </p:nvSpPr>
        <p:spPr>
          <a:xfrm>
            <a:off x="2342550" y="2571750"/>
            <a:ext cx="4458900" cy="63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900">
                <a:latin typeface="Inter Medium"/>
                <a:ea typeface="Inter Medium"/>
                <a:cs typeface="Inter Medium"/>
                <a:sym typeface="Inter Medium"/>
              </a:rPr>
              <a:t>Questions?</a:t>
            </a:r>
            <a:endParaRPr sz="3900">
              <a:latin typeface="Inter Medium"/>
              <a:ea typeface="Inter Medium"/>
              <a:cs typeface="Inter Medium"/>
              <a:sym typeface="Inter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5"/>
          <p:cNvSpPr txBox="1"/>
          <p:nvPr>
            <p:ph idx="4294967295" type="title"/>
          </p:nvPr>
        </p:nvSpPr>
        <p:spPr>
          <a:xfrm>
            <a:off x="291425" y="437672"/>
            <a:ext cx="8691000" cy="84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Project</a:t>
            </a:r>
            <a:endParaRPr/>
          </a:p>
        </p:txBody>
      </p:sp>
      <p:sp>
        <p:nvSpPr>
          <p:cNvPr id="328" name="Google Shape;328;p55"/>
          <p:cNvSpPr txBox="1"/>
          <p:nvPr/>
        </p:nvSpPr>
        <p:spPr>
          <a:xfrm>
            <a:off x="367350" y="1078525"/>
            <a:ext cx="8409300" cy="117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Inter"/>
                <a:ea typeface="Inter"/>
                <a:cs typeface="Inter"/>
                <a:sym typeface="Inter"/>
              </a:rPr>
              <a:t>Our project is based on the </a:t>
            </a:r>
            <a:r>
              <a:rPr b="1" lang="en" sz="1200">
                <a:solidFill>
                  <a:schemeClr val="dk1"/>
                </a:solidFill>
                <a:latin typeface="Inter"/>
                <a:ea typeface="Inter"/>
                <a:cs typeface="Inter"/>
                <a:sym typeface="Inter"/>
              </a:rPr>
              <a:t>EHR Dream Challenge</a:t>
            </a:r>
            <a:r>
              <a:rPr lang="en" sz="1200">
                <a:solidFill>
                  <a:schemeClr val="dk1"/>
                </a:solidFill>
                <a:latin typeface="Inter"/>
                <a:ea typeface="Inter"/>
                <a:cs typeface="Inter"/>
                <a:sym typeface="Inter"/>
              </a:rPr>
              <a:t> </a:t>
            </a:r>
            <a:r>
              <a:rPr b="1" lang="en" sz="1200">
                <a:solidFill>
                  <a:schemeClr val="dk1"/>
                </a:solidFill>
                <a:latin typeface="Inter"/>
                <a:ea typeface="Inter"/>
                <a:cs typeface="Inter"/>
                <a:sym typeface="Inter"/>
              </a:rPr>
              <a:t>2019 </a:t>
            </a:r>
            <a:r>
              <a:rPr lang="en" sz="1200">
                <a:solidFill>
                  <a:schemeClr val="dk1"/>
                </a:solidFill>
                <a:latin typeface="Inter"/>
                <a:ea typeface="Inter"/>
                <a:cs typeface="Inter"/>
                <a:sym typeface="Inter"/>
              </a:rPr>
              <a:t>organized by the University of Washington and Sage Bionetworks</a:t>
            </a:r>
            <a:endParaRPr sz="1200">
              <a:solidFill>
                <a:schemeClr val="dk1"/>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Inter"/>
              <a:ea typeface="Inter"/>
              <a:cs typeface="Inter"/>
              <a:sym typeface="Inter"/>
            </a:endParaRPr>
          </a:p>
          <a:p>
            <a:pPr indent="0" lvl="0" marL="0" rtl="0" algn="l">
              <a:spcBef>
                <a:spcPts val="0"/>
              </a:spcBef>
              <a:spcAft>
                <a:spcPts val="0"/>
              </a:spcAft>
              <a:buNone/>
            </a:pPr>
            <a:r>
              <a:rPr lang="en" sz="1200">
                <a:solidFill>
                  <a:schemeClr val="dk1"/>
                </a:solidFill>
                <a:latin typeface="Inter"/>
                <a:ea typeface="Inter"/>
                <a:cs typeface="Inter"/>
                <a:sym typeface="Inter"/>
              </a:rPr>
              <a:t>We </a:t>
            </a:r>
            <a:r>
              <a:rPr lang="en" sz="1200">
                <a:solidFill>
                  <a:schemeClr val="dk1"/>
                </a:solidFill>
                <a:latin typeface="Inter"/>
                <a:ea typeface="Inter"/>
                <a:cs typeface="Inter"/>
                <a:sym typeface="Inter"/>
              </a:rPr>
              <a:t>developed</a:t>
            </a:r>
            <a:r>
              <a:rPr lang="en" sz="1200">
                <a:solidFill>
                  <a:schemeClr val="dk1"/>
                </a:solidFill>
                <a:latin typeface="Inter"/>
                <a:ea typeface="Inter"/>
                <a:cs typeface="Inter"/>
                <a:sym typeface="Inter"/>
              </a:rPr>
              <a:t> an end-to-end machine learning pipeline to build and evaluate machine learning models on EHR data.</a:t>
            </a:r>
            <a:r>
              <a:rPr lang="en" sz="1200">
                <a:solidFill>
                  <a:schemeClr val="dk1"/>
                </a:solidFill>
                <a:latin typeface="Roboto Mono"/>
                <a:ea typeface="Roboto Mono"/>
                <a:cs typeface="Roboto Mono"/>
                <a:sym typeface="Roboto Mono"/>
              </a:rPr>
              <a:t> </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800">
              <a:solidFill>
                <a:schemeClr val="dk1"/>
              </a:solidFill>
              <a:latin typeface="Inter"/>
              <a:ea typeface="Inter"/>
              <a:cs typeface="Inter"/>
              <a:sym typeface="Inter"/>
            </a:endParaRPr>
          </a:p>
        </p:txBody>
      </p:sp>
      <p:pic>
        <p:nvPicPr>
          <p:cNvPr id="329" name="Google Shape;329;p55"/>
          <p:cNvPicPr preferRelativeResize="0"/>
          <p:nvPr/>
        </p:nvPicPr>
        <p:blipFill>
          <a:blip r:embed="rId3">
            <a:alphaModFix/>
          </a:blip>
          <a:stretch>
            <a:fillRect/>
          </a:stretch>
        </p:blipFill>
        <p:spPr>
          <a:xfrm>
            <a:off x="3872475" y="2436025"/>
            <a:ext cx="4781550" cy="2314575"/>
          </a:xfrm>
          <a:prstGeom prst="rect">
            <a:avLst/>
          </a:prstGeom>
          <a:noFill/>
          <a:ln>
            <a:noFill/>
          </a:ln>
        </p:spPr>
      </p:pic>
      <p:sp>
        <p:nvSpPr>
          <p:cNvPr id="330" name="Google Shape;330;p55"/>
          <p:cNvSpPr txBox="1"/>
          <p:nvPr/>
        </p:nvSpPr>
        <p:spPr>
          <a:xfrm>
            <a:off x="385325" y="2436025"/>
            <a:ext cx="3272700" cy="24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Inter"/>
                <a:ea typeface="Inter"/>
                <a:cs typeface="Inter"/>
                <a:sym typeface="Inter"/>
              </a:rPr>
              <a:t>Task:</a:t>
            </a:r>
            <a:r>
              <a:rPr lang="en" sz="1200">
                <a:solidFill>
                  <a:schemeClr val="dk1"/>
                </a:solidFill>
                <a:latin typeface="Inter"/>
                <a:ea typeface="Inter"/>
                <a:cs typeface="Inter"/>
                <a:sym typeface="Inter"/>
              </a:rPr>
              <a:t> We used EHR data to</a:t>
            </a:r>
            <a:endParaRPr sz="12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sz="1200" u="sng">
                <a:solidFill>
                  <a:schemeClr val="dk1"/>
                </a:solidFill>
                <a:latin typeface="Inter"/>
                <a:ea typeface="Inter"/>
                <a:cs typeface="Inter"/>
                <a:sym typeface="Inter"/>
              </a:rPr>
              <a:t>predict mortality within 180 days</a:t>
            </a:r>
            <a:endParaRPr sz="1200">
              <a:solidFill>
                <a:schemeClr val="dk1"/>
              </a:solidFill>
              <a:latin typeface="Inter"/>
              <a:ea typeface="Inter"/>
              <a:cs typeface="Inter"/>
              <a:sym typeface="Inter"/>
            </a:endParaRPr>
          </a:p>
          <a:p>
            <a:pPr indent="0" lvl="0" marL="0" rtl="0" algn="l">
              <a:spcBef>
                <a:spcPts val="0"/>
              </a:spcBef>
              <a:spcAft>
                <a:spcPts val="0"/>
              </a:spcAft>
              <a:buNone/>
            </a:pPr>
            <a:r>
              <a:rPr lang="en" sz="1200">
                <a:solidFill>
                  <a:schemeClr val="dk1"/>
                </a:solidFill>
                <a:latin typeface="Inter"/>
                <a:ea typeface="Inter"/>
                <a:cs typeface="Inter"/>
                <a:sym typeface="Inter"/>
              </a:rPr>
              <a:t>after the last visit</a:t>
            </a:r>
            <a:br>
              <a:rPr lang="en" sz="1200">
                <a:solidFill>
                  <a:schemeClr val="dk1"/>
                </a:solidFill>
                <a:latin typeface="Inter"/>
                <a:ea typeface="Inter"/>
                <a:cs typeface="Inter"/>
                <a:sym typeface="Inter"/>
              </a:rPr>
            </a:br>
            <a:endParaRPr sz="1200">
              <a:solidFill>
                <a:schemeClr val="dk1"/>
              </a:solidFill>
              <a:latin typeface="Inter"/>
              <a:ea typeface="Inter"/>
              <a:cs typeface="Inter"/>
              <a:sym typeface="Inter"/>
            </a:endParaRPr>
          </a:p>
          <a:p>
            <a:pPr indent="0" lvl="0" marL="0" rtl="0" algn="l">
              <a:spcBef>
                <a:spcPts val="0"/>
              </a:spcBef>
              <a:spcAft>
                <a:spcPts val="0"/>
              </a:spcAft>
              <a:buNone/>
            </a:pPr>
            <a:r>
              <a:t/>
            </a:r>
            <a:endParaRPr sz="1200">
              <a:solidFill>
                <a:schemeClr val="dk1"/>
              </a:solidFill>
              <a:latin typeface="Inter"/>
              <a:ea typeface="Inter"/>
              <a:cs typeface="Inter"/>
              <a:sym typeface="Inter"/>
            </a:endParaRPr>
          </a:p>
          <a:p>
            <a:pPr indent="0" lvl="0" marL="0" rtl="0" algn="l">
              <a:spcBef>
                <a:spcPts val="0"/>
              </a:spcBef>
              <a:spcAft>
                <a:spcPts val="0"/>
              </a:spcAft>
              <a:buNone/>
            </a:pPr>
            <a:r>
              <a:rPr b="1" lang="en" sz="1200">
                <a:solidFill>
                  <a:schemeClr val="dk1"/>
                </a:solidFill>
                <a:latin typeface="Inter"/>
                <a:ea typeface="Inter"/>
                <a:cs typeface="Inter"/>
                <a:sym typeface="Inter"/>
              </a:rPr>
              <a:t>True positives:</a:t>
            </a:r>
            <a:r>
              <a:rPr lang="en" sz="1200">
                <a:solidFill>
                  <a:schemeClr val="dk1"/>
                </a:solidFill>
                <a:latin typeface="Inter"/>
                <a:ea typeface="Inter"/>
                <a:cs typeface="Inter"/>
                <a:sym typeface="Inter"/>
              </a:rPr>
              <a:t> Patients who pass away within 180 days</a:t>
            </a:r>
            <a:endParaRPr sz="1200">
              <a:solidFill>
                <a:schemeClr val="dk1"/>
              </a:solidFill>
              <a:latin typeface="Inter"/>
              <a:ea typeface="Inter"/>
              <a:cs typeface="Inter"/>
              <a:sym typeface="Inter"/>
            </a:endParaRPr>
          </a:p>
          <a:p>
            <a:pPr indent="0" lvl="0" marL="0" rtl="0" algn="l">
              <a:spcBef>
                <a:spcPts val="0"/>
              </a:spcBef>
              <a:spcAft>
                <a:spcPts val="0"/>
              </a:spcAft>
              <a:buNone/>
            </a:pPr>
            <a:r>
              <a:t/>
            </a:r>
            <a:endParaRPr sz="1200">
              <a:solidFill>
                <a:schemeClr val="dk1"/>
              </a:solidFill>
              <a:latin typeface="Inter"/>
              <a:ea typeface="Inter"/>
              <a:cs typeface="Inter"/>
              <a:sym typeface="Inter"/>
            </a:endParaRPr>
          </a:p>
          <a:p>
            <a:pPr indent="0" lvl="0" marL="0" rtl="0" algn="l">
              <a:spcBef>
                <a:spcPts val="0"/>
              </a:spcBef>
              <a:spcAft>
                <a:spcPts val="0"/>
              </a:spcAft>
              <a:buNone/>
            </a:pPr>
            <a:r>
              <a:rPr b="1" lang="en" sz="1200">
                <a:solidFill>
                  <a:schemeClr val="dk1"/>
                </a:solidFill>
                <a:latin typeface="Inter"/>
                <a:ea typeface="Inter"/>
                <a:cs typeface="Inter"/>
                <a:sym typeface="Inter"/>
              </a:rPr>
              <a:t>True negatives</a:t>
            </a:r>
            <a:r>
              <a:rPr lang="en" sz="1200">
                <a:solidFill>
                  <a:schemeClr val="dk1"/>
                </a:solidFill>
                <a:latin typeface="Inter"/>
                <a:ea typeface="Inter"/>
                <a:cs typeface="Inter"/>
                <a:sym typeface="Inter"/>
              </a:rPr>
              <a:t>: Patients who:</a:t>
            </a:r>
            <a:endParaRPr sz="1200">
              <a:solidFill>
                <a:schemeClr val="dk1"/>
              </a:solidFill>
              <a:latin typeface="Inter"/>
              <a:ea typeface="Inter"/>
              <a:cs typeface="Inter"/>
              <a:sym typeface="Inter"/>
            </a:endParaRPr>
          </a:p>
          <a:p>
            <a:pPr indent="-304800" lvl="0" marL="457200" rtl="0" algn="l">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Have not passed away</a:t>
            </a:r>
            <a:endParaRPr sz="1200">
              <a:solidFill>
                <a:schemeClr val="dk1"/>
              </a:solidFill>
              <a:latin typeface="Inter"/>
              <a:ea typeface="Inter"/>
              <a:cs typeface="Inter"/>
              <a:sym typeface="Inter"/>
            </a:endParaRPr>
          </a:p>
          <a:p>
            <a:pPr indent="-304800" lvl="0" marL="457200" rtl="0" algn="l">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Passed away more than 180 days after their last visit</a:t>
            </a:r>
            <a:endParaRPr sz="12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1200">
              <a:solidFill>
                <a:schemeClr val="dk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6"/>
          <p:cNvSpPr txBox="1"/>
          <p:nvPr>
            <p:ph idx="1" type="body"/>
          </p:nvPr>
        </p:nvSpPr>
        <p:spPr>
          <a:xfrm>
            <a:off x="306900" y="1156750"/>
            <a:ext cx="8530200" cy="369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Mono"/>
                <a:ea typeface="Roboto Mono"/>
                <a:cs typeface="Roboto Mono"/>
                <a:sym typeface="Roboto Mono"/>
              </a:rPr>
              <a:t>Dataset: Synthetic EHR dataset (Synpuf), formatted in the OMOP Common Data Model</a:t>
            </a:r>
            <a:endParaRPr sz="1600">
              <a:latin typeface="Roboto Mono"/>
              <a:ea typeface="Roboto Mono"/>
              <a:cs typeface="Roboto Mono"/>
              <a:sym typeface="Roboto Mono"/>
            </a:endParaRPr>
          </a:p>
          <a:p>
            <a:pPr indent="0" lvl="0" marL="0" rtl="0" algn="l">
              <a:spcBef>
                <a:spcPts val="0"/>
              </a:spcBef>
              <a:spcAft>
                <a:spcPts val="0"/>
              </a:spcAft>
              <a:buNone/>
            </a:pPr>
            <a:r>
              <a:t/>
            </a:r>
            <a:endParaRPr sz="1400">
              <a:latin typeface="Roboto Mono"/>
              <a:ea typeface="Roboto Mono"/>
              <a:cs typeface="Roboto Mono"/>
              <a:sym typeface="Roboto Mono"/>
            </a:endParaRPr>
          </a:p>
          <a:p>
            <a:pPr indent="0" lvl="0" marL="0" rtl="0" algn="l">
              <a:spcBef>
                <a:spcPts val="0"/>
              </a:spcBef>
              <a:spcAft>
                <a:spcPts val="0"/>
              </a:spcAft>
              <a:buNone/>
            </a:pPr>
            <a:r>
              <a:rPr lang="en" sz="1400">
                <a:latin typeface="Roboto Mono"/>
                <a:ea typeface="Roboto Mono"/>
                <a:cs typeface="Roboto Mono"/>
                <a:sym typeface="Roboto Mono"/>
              </a:rPr>
              <a:t>Data files: </a:t>
            </a:r>
            <a:r>
              <a:rPr b="1" lang="en" sz="1400">
                <a:latin typeface="Roboto Mono"/>
                <a:ea typeface="Roboto Mono"/>
                <a:cs typeface="Roboto Mono"/>
                <a:sym typeface="Roboto Mono"/>
              </a:rPr>
              <a:t>7 tables each for training, testing &amp; 6 concept codes tables</a:t>
            </a:r>
            <a:endParaRPr b="1" sz="1400">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 sz="1400">
                <a:latin typeface="Roboto Mono"/>
                <a:ea typeface="Roboto Mono"/>
                <a:cs typeface="Roboto Mono"/>
                <a:sym typeface="Roboto Mono"/>
              </a:rPr>
              <a:t>Visit_occurence, person, observation, observation_period, drug_exposure, death, condition_occurrence </a:t>
            </a:r>
            <a:endParaRPr sz="1400">
              <a:latin typeface="Roboto Mono"/>
              <a:ea typeface="Roboto Mono"/>
              <a:cs typeface="Roboto Mono"/>
              <a:sym typeface="Roboto Mono"/>
            </a:endParaRPr>
          </a:p>
          <a:p>
            <a:pPr indent="0" lvl="0" marL="457200" rtl="0" algn="l">
              <a:spcBef>
                <a:spcPts val="0"/>
              </a:spcBef>
              <a:spcAft>
                <a:spcPts val="0"/>
              </a:spcAft>
              <a:buNone/>
            </a:pPr>
            <a:r>
              <a:t/>
            </a:r>
            <a:endParaRPr sz="1400">
              <a:latin typeface="Roboto Mono"/>
              <a:ea typeface="Roboto Mono"/>
              <a:cs typeface="Roboto Mono"/>
              <a:sym typeface="Roboto Mono"/>
            </a:endParaRPr>
          </a:p>
          <a:p>
            <a:pPr indent="-317500" lvl="0" marL="457200" rtl="0" algn="l">
              <a:lnSpc>
                <a:spcPct val="200000"/>
              </a:lnSpc>
              <a:spcBef>
                <a:spcPts val="0"/>
              </a:spcBef>
              <a:spcAft>
                <a:spcPts val="0"/>
              </a:spcAft>
              <a:buSzPts val="1400"/>
              <a:buFont typeface="Roboto Mono"/>
              <a:buAutoNum type="arabicPeriod"/>
            </a:pPr>
            <a:r>
              <a:rPr lang="en" sz="1400">
                <a:latin typeface="Roboto Mono"/>
                <a:ea typeface="Roboto Mono"/>
                <a:cs typeface="Roboto Mono"/>
                <a:sym typeface="Roboto Mono"/>
              </a:rPr>
              <a:t>Started with training data files</a:t>
            </a:r>
            <a:endParaRPr sz="1400">
              <a:latin typeface="Roboto Mono"/>
              <a:ea typeface="Roboto Mono"/>
              <a:cs typeface="Roboto Mono"/>
              <a:sym typeface="Roboto Mono"/>
            </a:endParaRPr>
          </a:p>
          <a:p>
            <a:pPr indent="-317500" lvl="0" marL="457200" rtl="0" algn="l">
              <a:lnSpc>
                <a:spcPct val="200000"/>
              </a:lnSpc>
              <a:spcBef>
                <a:spcPts val="0"/>
              </a:spcBef>
              <a:spcAft>
                <a:spcPts val="0"/>
              </a:spcAft>
              <a:buSzPts val="1400"/>
              <a:buFont typeface="Roboto Mono"/>
              <a:buAutoNum type="arabicPeriod"/>
            </a:pPr>
            <a:r>
              <a:rPr lang="en" sz="1400">
                <a:latin typeface="Roboto Mono"/>
                <a:ea typeface="Roboto Mono"/>
                <a:cs typeface="Roboto Mono"/>
                <a:sym typeface="Roboto Mono"/>
              </a:rPr>
              <a:t>Examined dimensions, column names, missingness </a:t>
            </a:r>
            <a:endParaRPr sz="1400">
              <a:latin typeface="Roboto Mono"/>
              <a:ea typeface="Roboto Mono"/>
              <a:cs typeface="Roboto Mono"/>
              <a:sym typeface="Roboto Mono"/>
            </a:endParaRPr>
          </a:p>
          <a:p>
            <a:pPr indent="-317500" lvl="0" marL="457200" rtl="0" algn="l">
              <a:lnSpc>
                <a:spcPct val="200000"/>
              </a:lnSpc>
              <a:spcBef>
                <a:spcPts val="0"/>
              </a:spcBef>
              <a:spcAft>
                <a:spcPts val="0"/>
              </a:spcAft>
              <a:buSzPts val="1400"/>
              <a:buFont typeface="Roboto Mono"/>
              <a:buAutoNum type="arabicPeriod"/>
            </a:pPr>
            <a:r>
              <a:rPr lang="en" sz="1400">
                <a:latin typeface="Roboto Mono"/>
                <a:ea typeface="Roboto Mono"/>
                <a:cs typeface="Roboto Mono"/>
                <a:sym typeface="Roboto Mono"/>
              </a:rPr>
              <a:t>Merge table with corresponding concept code file on concept_id</a:t>
            </a:r>
            <a:endParaRPr sz="1400">
              <a:latin typeface="Roboto Mono"/>
              <a:ea typeface="Roboto Mono"/>
              <a:cs typeface="Roboto Mono"/>
              <a:sym typeface="Roboto Mono"/>
            </a:endParaRPr>
          </a:p>
          <a:p>
            <a:pPr indent="-317500" lvl="0" marL="457200" rtl="0" algn="l">
              <a:lnSpc>
                <a:spcPct val="200000"/>
              </a:lnSpc>
              <a:spcBef>
                <a:spcPts val="0"/>
              </a:spcBef>
              <a:spcAft>
                <a:spcPts val="0"/>
              </a:spcAft>
              <a:buSzPts val="1400"/>
              <a:buFont typeface="Roboto Mono"/>
              <a:buAutoNum type="arabicPeriod"/>
            </a:pPr>
            <a:r>
              <a:rPr lang="en" sz="1400">
                <a:latin typeface="Roboto Mono"/>
                <a:ea typeface="Roboto Mono"/>
                <a:cs typeface="Roboto Mono"/>
                <a:sym typeface="Roboto Mono"/>
              </a:rPr>
              <a:t>Count frequency of each unique concept_name </a:t>
            </a:r>
            <a:endParaRPr sz="1400">
              <a:latin typeface="Roboto Mono"/>
              <a:ea typeface="Roboto Mono"/>
              <a:cs typeface="Roboto Mono"/>
              <a:sym typeface="Roboto Mono"/>
            </a:endParaRPr>
          </a:p>
          <a:p>
            <a:pPr indent="-317500" lvl="0" marL="457200" rtl="0" algn="l">
              <a:lnSpc>
                <a:spcPct val="200000"/>
              </a:lnSpc>
              <a:spcBef>
                <a:spcPts val="0"/>
              </a:spcBef>
              <a:spcAft>
                <a:spcPts val="0"/>
              </a:spcAft>
              <a:buSzPts val="1400"/>
              <a:buFont typeface="Roboto Mono"/>
              <a:buAutoNum type="arabicPeriod"/>
            </a:pPr>
            <a:r>
              <a:rPr lang="en" sz="1400">
                <a:latin typeface="Roboto Mono"/>
                <a:ea typeface="Roboto Mono"/>
                <a:cs typeface="Roboto Mono"/>
                <a:sym typeface="Roboto Mono"/>
              </a:rPr>
              <a:t>Applied</a:t>
            </a:r>
            <a:r>
              <a:rPr lang="en" sz="1400">
                <a:latin typeface="Roboto Mono"/>
                <a:ea typeface="Roboto Mono"/>
                <a:cs typeface="Roboto Mono"/>
                <a:sym typeface="Roboto Mono"/>
              </a:rPr>
              <a:t> same code to testing files </a:t>
            </a:r>
            <a:endParaRPr sz="14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t/>
            </a:r>
            <a:endParaRPr sz="1900"/>
          </a:p>
        </p:txBody>
      </p:sp>
      <p:sp>
        <p:nvSpPr>
          <p:cNvPr id="336" name="Google Shape;336;p56"/>
          <p:cNvSpPr/>
          <p:nvPr/>
        </p:nvSpPr>
        <p:spPr>
          <a:xfrm>
            <a:off x="226530" y="735563"/>
            <a:ext cx="3061800" cy="322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lnSpc>
                <a:spcPct val="115000"/>
              </a:lnSpc>
              <a:spcBef>
                <a:spcPts val="600"/>
              </a:spcBef>
              <a:spcAft>
                <a:spcPts val="600"/>
              </a:spcAft>
              <a:buClr>
                <a:srgbClr val="000000"/>
              </a:buClr>
              <a:buSzPts val="600"/>
              <a:buFont typeface="Arial"/>
              <a:buNone/>
            </a:pPr>
            <a:r>
              <a:rPr b="1" lang="en" sz="1800">
                <a:solidFill>
                  <a:schemeClr val="dk1"/>
                </a:solidFill>
                <a:latin typeface="Roboto Mono"/>
                <a:ea typeface="Roboto Mono"/>
                <a:cs typeface="Roboto Mono"/>
                <a:sym typeface="Roboto Mono"/>
              </a:rPr>
              <a:t>Data Exploration</a:t>
            </a:r>
            <a:endParaRPr b="1" sz="1800">
              <a:solidFill>
                <a:schemeClr val="dk1"/>
              </a:solidFill>
              <a:latin typeface="Roboto Mono"/>
              <a:ea typeface="Roboto Mono"/>
              <a:cs typeface="Roboto Mono"/>
              <a:sym typeface="Roboto Mono"/>
            </a:endParaRPr>
          </a:p>
        </p:txBody>
      </p:sp>
      <p:sp>
        <p:nvSpPr>
          <p:cNvPr id="337" name="Google Shape;337;p56"/>
          <p:cNvSpPr txBox="1"/>
          <p:nvPr/>
        </p:nvSpPr>
        <p:spPr>
          <a:xfrm>
            <a:off x="226525" y="164380"/>
            <a:ext cx="1647300" cy="2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dk1"/>
                </a:solidFill>
                <a:latin typeface="Roboto Mono"/>
                <a:ea typeface="Roboto Mono"/>
                <a:cs typeface="Roboto Mono"/>
                <a:sym typeface="Roboto Mono"/>
              </a:rPr>
              <a:t>STEP 1</a:t>
            </a:r>
            <a:endParaRPr sz="600">
              <a:solidFill>
                <a:schemeClr val="dk1"/>
              </a:solidFill>
              <a:latin typeface="Roboto Mono"/>
              <a:ea typeface="Roboto Mono"/>
              <a:cs typeface="Roboto Mono"/>
              <a:sym typeface="Roboto Mono"/>
            </a:endParaRPr>
          </a:p>
        </p:txBody>
      </p:sp>
      <p:sp>
        <p:nvSpPr>
          <p:cNvPr id="338" name="Google Shape;338;p56"/>
          <p:cNvSpPr txBox="1"/>
          <p:nvPr/>
        </p:nvSpPr>
        <p:spPr>
          <a:xfrm>
            <a:off x="7063350" y="164375"/>
            <a:ext cx="1904100" cy="238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Roboto Mono"/>
                <a:ea typeface="Roboto Mono"/>
                <a:cs typeface="Roboto Mono"/>
                <a:sym typeface="Roboto Mono"/>
              </a:rPr>
              <a:t>PATIENT MORTALITY PREDICTION PROJECT</a:t>
            </a:r>
            <a:endParaRPr sz="600">
              <a:solidFill>
                <a:schemeClr val="dk1"/>
              </a:solidFill>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7"/>
          <p:cNvSpPr txBox="1"/>
          <p:nvPr/>
        </p:nvSpPr>
        <p:spPr>
          <a:xfrm>
            <a:off x="169950" y="3315652"/>
            <a:ext cx="1564800" cy="620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000">
                <a:solidFill>
                  <a:schemeClr val="dk1"/>
                </a:solidFill>
                <a:latin typeface="Inter"/>
                <a:ea typeface="Inter"/>
                <a:cs typeface="Inter"/>
                <a:sym typeface="Inter"/>
              </a:rPr>
              <a:t>Merged our patient with patient concept to get </a:t>
            </a:r>
            <a:r>
              <a:rPr lang="en" sz="1000">
                <a:solidFill>
                  <a:schemeClr val="dk1"/>
                </a:solidFill>
                <a:latin typeface="Inter"/>
                <a:ea typeface="Inter"/>
                <a:cs typeface="Inter"/>
                <a:sym typeface="Inter"/>
              </a:rPr>
              <a:t>Demographics</a:t>
            </a:r>
            <a:r>
              <a:rPr lang="en" sz="1000">
                <a:solidFill>
                  <a:schemeClr val="dk1"/>
                </a:solidFill>
                <a:latin typeface="Inter"/>
                <a:ea typeface="Inter"/>
                <a:cs typeface="Inter"/>
                <a:sym typeface="Inter"/>
              </a:rPr>
              <a:t> such as age, gender and race.</a:t>
            </a:r>
            <a:endParaRPr sz="1000">
              <a:solidFill>
                <a:schemeClr val="dk1"/>
              </a:solidFill>
              <a:latin typeface="Inter"/>
              <a:ea typeface="Inter"/>
              <a:cs typeface="Inter"/>
              <a:sym typeface="Inter"/>
            </a:endParaRPr>
          </a:p>
        </p:txBody>
      </p:sp>
      <p:sp>
        <p:nvSpPr>
          <p:cNvPr id="344" name="Google Shape;344;p57"/>
          <p:cNvSpPr/>
          <p:nvPr/>
        </p:nvSpPr>
        <p:spPr>
          <a:xfrm>
            <a:off x="7930150" y="1721825"/>
            <a:ext cx="1080300" cy="291000"/>
          </a:xfrm>
          <a:prstGeom prst="roundRect">
            <a:avLst>
              <a:gd fmla="val 0" name="adj"/>
            </a:avLst>
          </a:prstGeom>
          <a:noFill/>
          <a:ln>
            <a:noFill/>
          </a:ln>
        </p:spPr>
        <p:txBody>
          <a:bodyPr anchorCtr="0" anchor="ctr" bIns="45725" lIns="45725" spcFirstLastPara="1" rIns="45725" wrap="square" tIns="45725">
            <a:noAutofit/>
          </a:bodyPr>
          <a:lstStyle/>
          <a:p>
            <a:pPr indent="0" lvl="0" marL="0" rtl="0" algn="r">
              <a:spcBef>
                <a:spcPts val="0"/>
              </a:spcBef>
              <a:spcAft>
                <a:spcPts val="0"/>
              </a:spcAft>
              <a:buNone/>
            </a:pPr>
            <a:r>
              <a:rPr b="1" lang="en" sz="1000">
                <a:solidFill>
                  <a:schemeClr val="dk1"/>
                </a:solidFill>
                <a:latin typeface="Roboto Mono"/>
                <a:ea typeface="Roboto Mono"/>
                <a:cs typeface="Roboto Mono"/>
                <a:sym typeface="Roboto Mono"/>
              </a:rPr>
              <a:t>Final Table</a:t>
            </a:r>
            <a:endParaRPr b="1" sz="1000">
              <a:solidFill>
                <a:schemeClr val="dk1"/>
              </a:solidFill>
              <a:latin typeface="Roboto Mono"/>
              <a:ea typeface="Roboto Mono"/>
              <a:cs typeface="Roboto Mono"/>
              <a:sym typeface="Roboto Mono"/>
            </a:endParaRPr>
          </a:p>
        </p:txBody>
      </p:sp>
      <p:sp>
        <p:nvSpPr>
          <p:cNvPr id="345" name="Google Shape;345;p57"/>
          <p:cNvSpPr/>
          <p:nvPr/>
        </p:nvSpPr>
        <p:spPr>
          <a:xfrm>
            <a:off x="263549" y="916300"/>
            <a:ext cx="4692900" cy="291000"/>
          </a:xfrm>
          <a:prstGeom prst="roundRect">
            <a:avLst>
              <a:gd fmla="val 0" name="adj"/>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rPr b="1" lang="en" sz="1800">
                <a:solidFill>
                  <a:schemeClr val="dk1"/>
                </a:solidFill>
                <a:latin typeface="Roboto Mono"/>
                <a:ea typeface="Roboto Mono"/>
                <a:cs typeface="Roboto Mono"/>
                <a:sym typeface="Roboto Mono"/>
              </a:rPr>
              <a:t>DATA MERGING AND FEATURE EXTRACTION</a:t>
            </a:r>
            <a:endParaRPr b="1" sz="1800">
              <a:solidFill>
                <a:schemeClr val="dk1"/>
              </a:solidFill>
              <a:latin typeface="Roboto Mono"/>
              <a:ea typeface="Roboto Mono"/>
              <a:cs typeface="Roboto Mono"/>
              <a:sym typeface="Roboto Mono"/>
            </a:endParaRPr>
          </a:p>
        </p:txBody>
      </p:sp>
      <p:sp>
        <p:nvSpPr>
          <p:cNvPr id="346" name="Google Shape;346;p57"/>
          <p:cNvSpPr/>
          <p:nvPr/>
        </p:nvSpPr>
        <p:spPr>
          <a:xfrm>
            <a:off x="93147" y="2073367"/>
            <a:ext cx="8976449" cy="318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lnSpc>
                <a:spcPct val="115000"/>
              </a:lnSpc>
              <a:spcBef>
                <a:spcPts val="600"/>
              </a:spcBef>
              <a:spcAft>
                <a:spcPts val="600"/>
              </a:spcAft>
              <a:buSzPts val="600"/>
              <a:buNone/>
            </a:pPr>
            <a:r>
              <a:t/>
            </a:r>
            <a:endParaRPr sz="1000">
              <a:solidFill>
                <a:schemeClr val="dk1"/>
              </a:solidFill>
              <a:latin typeface="Inter Medium"/>
              <a:ea typeface="Inter Medium"/>
              <a:cs typeface="Inter Medium"/>
              <a:sym typeface="Inter Medium"/>
            </a:endParaRPr>
          </a:p>
        </p:txBody>
      </p:sp>
      <p:sp>
        <p:nvSpPr>
          <p:cNvPr id="347" name="Google Shape;347;p57"/>
          <p:cNvSpPr/>
          <p:nvPr/>
        </p:nvSpPr>
        <p:spPr>
          <a:xfrm>
            <a:off x="147240" y="2073375"/>
            <a:ext cx="555129" cy="318900"/>
          </a:xfrm>
          <a:prstGeom prst="roundRect">
            <a:avLst>
              <a:gd fmla="val 0" name="adj"/>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Patient</a:t>
            </a:r>
            <a:endParaRPr sz="1000">
              <a:solidFill>
                <a:schemeClr val="dk1"/>
              </a:solidFill>
              <a:latin typeface="Inter SemiBold"/>
              <a:ea typeface="Inter SemiBold"/>
              <a:cs typeface="Inter SemiBold"/>
              <a:sym typeface="Inter SemiBold"/>
            </a:endParaRPr>
          </a:p>
        </p:txBody>
      </p:sp>
      <p:sp>
        <p:nvSpPr>
          <p:cNvPr id="348" name="Google Shape;348;p57"/>
          <p:cNvSpPr/>
          <p:nvPr/>
        </p:nvSpPr>
        <p:spPr>
          <a:xfrm>
            <a:off x="934068" y="2079168"/>
            <a:ext cx="555000" cy="318900"/>
          </a:xfrm>
          <a:prstGeom prst="roundRect">
            <a:avLst>
              <a:gd fmla="val 0" name="adj"/>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Table1</a:t>
            </a:r>
            <a:endParaRPr sz="1000">
              <a:solidFill>
                <a:schemeClr val="dk1"/>
              </a:solidFill>
              <a:latin typeface="Inter SemiBold"/>
              <a:ea typeface="Inter SemiBold"/>
              <a:cs typeface="Inter SemiBold"/>
              <a:sym typeface="Inter SemiBold"/>
            </a:endParaRPr>
          </a:p>
        </p:txBody>
      </p:sp>
      <p:sp>
        <p:nvSpPr>
          <p:cNvPr id="349" name="Google Shape;349;p57"/>
          <p:cNvSpPr/>
          <p:nvPr/>
        </p:nvSpPr>
        <p:spPr>
          <a:xfrm>
            <a:off x="2444787" y="2073375"/>
            <a:ext cx="555000" cy="318900"/>
          </a:xfrm>
          <a:prstGeom prst="roundRect">
            <a:avLst>
              <a:gd fmla="val 0" name="adj"/>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Table2</a:t>
            </a:r>
            <a:endParaRPr sz="1000">
              <a:solidFill>
                <a:schemeClr val="dk1"/>
              </a:solidFill>
              <a:latin typeface="Inter SemiBold"/>
              <a:ea typeface="Inter SemiBold"/>
              <a:cs typeface="Inter SemiBold"/>
              <a:sym typeface="Inter SemiBold"/>
            </a:endParaRPr>
          </a:p>
        </p:txBody>
      </p:sp>
      <p:sp>
        <p:nvSpPr>
          <p:cNvPr id="350" name="Google Shape;350;p57"/>
          <p:cNvSpPr/>
          <p:nvPr/>
        </p:nvSpPr>
        <p:spPr>
          <a:xfrm>
            <a:off x="4334475" y="2073375"/>
            <a:ext cx="555129" cy="318900"/>
          </a:xfrm>
          <a:prstGeom prst="roundRect">
            <a:avLst>
              <a:gd fmla="val 0" name="adj"/>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Table3</a:t>
            </a:r>
            <a:endParaRPr sz="1000">
              <a:solidFill>
                <a:schemeClr val="dk1"/>
              </a:solidFill>
              <a:latin typeface="Inter SemiBold"/>
              <a:ea typeface="Inter SemiBold"/>
              <a:cs typeface="Inter SemiBold"/>
              <a:sym typeface="Inter SemiBold"/>
            </a:endParaRPr>
          </a:p>
        </p:txBody>
      </p:sp>
      <p:sp>
        <p:nvSpPr>
          <p:cNvPr id="351" name="Google Shape;351;p57"/>
          <p:cNvSpPr/>
          <p:nvPr/>
        </p:nvSpPr>
        <p:spPr>
          <a:xfrm>
            <a:off x="6433452" y="2079175"/>
            <a:ext cx="702300" cy="318900"/>
          </a:xfrm>
          <a:prstGeom prst="roundRect">
            <a:avLst>
              <a:gd fmla="val 0" name="adj"/>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Table 4</a:t>
            </a:r>
            <a:endParaRPr sz="1000">
              <a:solidFill>
                <a:schemeClr val="dk1"/>
              </a:solidFill>
              <a:latin typeface="Inter SemiBold"/>
              <a:ea typeface="Inter SemiBold"/>
              <a:cs typeface="Inter SemiBold"/>
              <a:sym typeface="Inter SemiBold"/>
            </a:endParaRPr>
          </a:p>
        </p:txBody>
      </p:sp>
      <p:sp>
        <p:nvSpPr>
          <p:cNvPr id="352" name="Google Shape;352;p57"/>
          <p:cNvSpPr/>
          <p:nvPr/>
        </p:nvSpPr>
        <p:spPr>
          <a:xfrm>
            <a:off x="8286422" y="2079150"/>
            <a:ext cx="668522" cy="318900"/>
          </a:xfrm>
          <a:prstGeom prst="roundRect">
            <a:avLst>
              <a:gd fmla="val 0" name="adj"/>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000">
                <a:solidFill>
                  <a:schemeClr val="dk1"/>
                </a:solidFill>
                <a:latin typeface="Inter SemiBold"/>
                <a:ea typeface="Inter SemiBold"/>
                <a:cs typeface="Inter SemiBold"/>
                <a:sym typeface="Inter SemiBold"/>
              </a:rPr>
              <a:t>Table 5</a:t>
            </a:r>
            <a:endParaRPr sz="1000">
              <a:solidFill>
                <a:schemeClr val="dk1"/>
              </a:solidFill>
              <a:latin typeface="Inter SemiBold"/>
              <a:ea typeface="Inter SemiBold"/>
              <a:cs typeface="Inter SemiBold"/>
              <a:sym typeface="Inter SemiBold"/>
            </a:endParaRPr>
          </a:p>
        </p:txBody>
      </p:sp>
      <p:cxnSp>
        <p:nvCxnSpPr>
          <p:cNvPr id="353" name="Google Shape;353;p57"/>
          <p:cNvCxnSpPr/>
          <p:nvPr/>
        </p:nvCxnSpPr>
        <p:spPr>
          <a:xfrm>
            <a:off x="661439" y="2244393"/>
            <a:ext cx="329400" cy="0"/>
          </a:xfrm>
          <a:prstGeom prst="straightConnector1">
            <a:avLst/>
          </a:prstGeom>
          <a:noFill/>
          <a:ln cap="flat" cmpd="sng" w="9525">
            <a:solidFill>
              <a:schemeClr val="dk1"/>
            </a:solidFill>
            <a:prstDash val="dot"/>
            <a:round/>
            <a:headEnd len="med" w="med" type="none"/>
            <a:tailEnd len="med" w="med" type="none"/>
          </a:ln>
        </p:spPr>
      </p:cxnSp>
      <p:cxnSp>
        <p:nvCxnSpPr>
          <p:cNvPr id="354" name="Google Shape;354;p57"/>
          <p:cNvCxnSpPr/>
          <p:nvPr/>
        </p:nvCxnSpPr>
        <p:spPr>
          <a:xfrm>
            <a:off x="1409437" y="2244393"/>
            <a:ext cx="329400" cy="0"/>
          </a:xfrm>
          <a:prstGeom prst="straightConnector1">
            <a:avLst/>
          </a:prstGeom>
          <a:noFill/>
          <a:ln cap="flat" cmpd="sng" w="9525">
            <a:solidFill>
              <a:schemeClr val="dk1"/>
            </a:solidFill>
            <a:prstDash val="dot"/>
            <a:round/>
            <a:headEnd len="med" w="med" type="none"/>
            <a:tailEnd len="med" w="med" type="none"/>
          </a:ln>
        </p:spPr>
      </p:cxnSp>
      <p:cxnSp>
        <p:nvCxnSpPr>
          <p:cNvPr id="355" name="Google Shape;355;p57"/>
          <p:cNvCxnSpPr/>
          <p:nvPr/>
        </p:nvCxnSpPr>
        <p:spPr>
          <a:xfrm>
            <a:off x="2157434" y="2244393"/>
            <a:ext cx="329277" cy="0"/>
          </a:xfrm>
          <a:prstGeom prst="straightConnector1">
            <a:avLst/>
          </a:prstGeom>
          <a:noFill/>
          <a:ln cap="flat" cmpd="sng" w="9525">
            <a:solidFill>
              <a:schemeClr val="dk1"/>
            </a:solidFill>
            <a:prstDash val="dot"/>
            <a:round/>
            <a:headEnd len="med" w="med" type="none"/>
            <a:tailEnd len="med" w="med" type="none"/>
          </a:ln>
        </p:spPr>
      </p:cxnSp>
      <p:cxnSp>
        <p:nvCxnSpPr>
          <p:cNvPr id="356" name="Google Shape;356;p57"/>
          <p:cNvCxnSpPr>
            <a:stCxn id="349" idx="3"/>
            <a:endCxn id="357" idx="1"/>
          </p:cNvCxnSpPr>
          <p:nvPr/>
        </p:nvCxnSpPr>
        <p:spPr>
          <a:xfrm>
            <a:off x="2999787" y="2232825"/>
            <a:ext cx="219900" cy="0"/>
          </a:xfrm>
          <a:prstGeom prst="straightConnector1">
            <a:avLst/>
          </a:prstGeom>
          <a:noFill/>
          <a:ln cap="flat" cmpd="sng" w="9525">
            <a:solidFill>
              <a:schemeClr val="dk1"/>
            </a:solidFill>
            <a:prstDash val="dot"/>
            <a:round/>
            <a:headEnd len="med" w="med" type="none"/>
            <a:tailEnd len="med" w="med" type="none"/>
          </a:ln>
        </p:spPr>
      </p:cxnSp>
      <p:cxnSp>
        <p:nvCxnSpPr>
          <p:cNvPr id="358" name="Google Shape;358;p57"/>
          <p:cNvCxnSpPr/>
          <p:nvPr/>
        </p:nvCxnSpPr>
        <p:spPr>
          <a:xfrm>
            <a:off x="4956443" y="2238618"/>
            <a:ext cx="329400" cy="0"/>
          </a:xfrm>
          <a:prstGeom prst="straightConnector1">
            <a:avLst/>
          </a:prstGeom>
          <a:noFill/>
          <a:ln cap="flat" cmpd="sng" w="9525">
            <a:solidFill>
              <a:schemeClr val="dk1"/>
            </a:solidFill>
            <a:prstDash val="dot"/>
            <a:round/>
            <a:headEnd len="med" w="med" type="none"/>
            <a:tailEnd len="med" w="med" type="none"/>
          </a:ln>
        </p:spPr>
      </p:cxnSp>
      <p:cxnSp>
        <p:nvCxnSpPr>
          <p:cNvPr id="359" name="Google Shape;359;p57"/>
          <p:cNvCxnSpPr/>
          <p:nvPr/>
        </p:nvCxnSpPr>
        <p:spPr>
          <a:xfrm>
            <a:off x="6071237" y="2244393"/>
            <a:ext cx="329400" cy="0"/>
          </a:xfrm>
          <a:prstGeom prst="straightConnector1">
            <a:avLst/>
          </a:prstGeom>
          <a:noFill/>
          <a:ln cap="flat" cmpd="sng" w="9525">
            <a:solidFill>
              <a:schemeClr val="dk1"/>
            </a:solidFill>
            <a:prstDash val="dot"/>
            <a:round/>
            <a:headEnd len="med" w="med" type="none"/>
            <a:tailEnd len="med" w="med" type="none"/>
          </a:ln>
        </p:spPr>
      </p:cxnSp>
      <p:cxnSp>
        <p:nvCxnSpPr>
          <p:cNvPr id="360" name="Google Shape;360;p57"/>
          <p:cNvCxnSpPr/>
          <p:nvPr/>
        </p:nvCxnSpPr>
        <p:spPr>
          <a:xfrm>
            <a:off x="7168595" y="2238593"/>
            <a:ext cx="329400" cy="0"/>
          </a:xfrm>
          <a:prstGeom prst="straightConnector1">
            <a:avLst/>
          </a:prstGeom>
          <a:noFill/>
          <a:ln cap="flat" cmpd="sng" w="9525">
            <a:solidFill>
              <a:schemeClr val="dk1"/>
            </a:solidFill>
            <a:prstDash val="dot"/>
            <a:round/>
            <a:headEnd len="med" w="med" type="none"/>
            <a:tailEnd len="med" w="med" type="none"/>
          </a:ln>
        </p:spPr>
      </p:cxnSp>
      <p:cxnSp>
        <p:nvCxnSpPr>
          <p:cNvPr id="361" name="Google Shape;361;p57"/>
          <p:cNvCxnSpPr/>
          <p:nvPr/>
        </p:nvCxnSpPr>
        <p:spPr>
          <a:xfrm>
            <a:off x="8021589" y="2238593"/>
            <a:ext cx="329277" cy="0"/>
          </a:xfrm>
          <a:prstGeom prst="straightConnector1">
            <a:avLst/>
          </a:prstGeom>
          <a:noFill/>
          <a:ln cap="flat" cmpd="sng" w="9525">
            <a:solidFill>
              <a:schemeClr val="dk1"/>
            </a:solidFill>
            <a:prstDash val="dot"/>
            <a:round/>
            <a:headEnd len="med" w="med" type="none"/>
            <a:tailEnd len="med" w="med" type="none"/>
          </a:ln>
        </p:spPr>
      </p:cxnSp>
      <p:cxnSp>
        <p:nvCxnSpPr>
          <p:cNvPr id="362" name="Google Shape;362;p57"/>
          <p:cNvCxnSpPr/>
          <p:nvPr/>
        </p:nvCxnSpPr>
        <p:spPr>
          <a:xfrm rot="10800000">
            <a:off x="819402" y="2301820"/>
            <a:ext cx="0" cy="956400"/>
          </a:xfrm>
          <a:prstGeom prst="straightConnector1">
            <a:avLst/>
          </a:prstGeom>
          <a:noFill/>
          <a:ln cap="flat" cmpd="sng" w="19050">
            <a:solidFill>
              <a:schemeClr val="dk1"/>
            </a:solidFill>
            <a:prstDash val="solid"/>
            <a:round/>
            <a:headEnd len="med" w="med" type="none"/>
            <a:tailEnd len="med" w="med" type="oval"/>
          </a:ln>
        </p:spPr>
      </p:cxnSp>
      <p:cxnSp>
        <p:nvCxnSpPr>
          <p:cNvPr id="363" name="Google Shape;363;p57"/>
          <p:cNvCxnSpPr/>
          <p:nvPr/>
        </p:nvCxnSpPr>
        <p:spPr>
          <a:xfrm rot="10800000">
            <a:off x="2304107" y="2283497"/>
            <a:ext cx="0" cy="1650600"/>
          </a:xfrm>
          <a:prstGeom prst="straightConnector1">
            <a:avLst/>
          </a:prstGeom>
          <a:noFill/>
          <a:ln cap="flat" cmpd="sng" w="19050">
            <a:solidFill>
              <a:schemeClr val="dk1"/>
            </a:solidFill>
            <a:prstDash val="solid"/>
            <a:round/>
            <a:headEnd len="med" w="med" type="none"/>
            <a:tailEnd len="med" w="med" type="oval"/>
          </a:ln>
        </p:spPr>
      </p:cxnSp>
      <p:sp>
        <p:nvSpPr>
          <p:cNvPr id="364" name="Google Shape;364;p57"/>
          <p:cNvSpPr txBox="1"/>
          <p:nvPr/>
        </p:nvSpPr>
        <p:spPr>
          <a:xfrm>
            <a:off x="3471099" y="3258340"/>
            <a:ext cx="1564800" cy="620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000">
                <a:solidFill>
                  <a:schemeClr val="dk1"/>
                </a:solidFill>
                <a:latin typeface="Inter"/>
                <a:ea typeface="Inter"/>
                <a:cs typeface="Inter"/>
                <a:sym typeface="Inter"/>
              </a:rPr>
              <a:t>Selected and grouped few </a:t>
            </a:r>
            <a:r>
              <a:rPr lang="en" sz="1000">
                <a:solidFill>
                  <a:schemeClr val="dk1"/>
                </a:solidFill>
                <a:latin typeface="Inter"/>
                <a:ea typeface="Inter"/>
                <a:cs typeface="Inter"/>
                <a:sym typeface="Inter"/>
              </a:rPr>
              <a:t>important conditions and created a column for each condition</a:t>
            </a:r>
            <a:endParaRPr sz="1000">
              <a:solidFill>
                <a:schemeClr val="dk1"/>
              </a:solidFill>
              <a:latin typeface="Inter"/>
              <a:ea typeface="Inter"/>
              <a:cs typeface="Inter"/>
              <a:sym typeface="Inter"/>
            </a:endParaRPr>
          </a:p>
        </p:txBody>
      </p:sp>
      <p:cxnSp>
        <p:nvCxnSpPr>
          <p:cNvPr id="365" name="Google Shape;365;p57"/>
          <p:cNvCxnSpPr/>
          <p:nvPr/>
        </p:nvCxnSpPr>
        <p:spPr>
          <a:xfrm rot="10800000">
            <a:off x="4156391" y="2283170"/>
            <a:ext cx="0" cy="956400"/>
          </a:xfrm>
          <a:prstGeom prst="straightConnector1">
            <a:avLst/>
          </a:prstGeom>
          <a:noFill/>
          <a:ln cap="flat" cmpd="sng" w="19050">
            <a:solidFill>
              <a:schemeClr val="dk1"/>
            </a:solidFill>
            <a:prstDash val="solid"/>
            <a:round/>
            <a:headEnd len="med" w="med" type="none"/>
            <a:tailEnd len="med" w="med" type="oval"/>
          </a:ln>
        </p:spPr>
      </p:cxnSp>
      <p:sp>
        <p:nvSpPr>
          <p:cNvPr id="366" name="Google Shape;366;p57"/>
          <p:cNvSpPr txBox="1"/>
          <p:nvPr/>
        </p:nvSpPr>
        <p:spPr>
          <a:xfrm>
            <a:off x="5674069" y="3950515"/>
            <a:ext cx="1564800" cy="620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000">
                <a:solidFill>
                  <a:schemeClr val="dk1"/>
                </a:solidFill>
                <a:latin typeface="Inter"/>
                <a:ea typeface="Inter"/>
                <a:cs typeface="Inter"/>
                <a:sym typeface="Inter"/>
              </a:rPr>
              <a:t>Extracted high risk admission type</a:t>
            </a:r>
            <a:endParaRPr sz="1000">
              <a:solidFill>
                <a:schemeClr val="dk1"/>
              </a:solidFill>
              <a:latin typeface="Inter"/>
              <a:ea typeface="Inter"/>
              <a:cs typeface="Inter"/>
              <a:sym typeface="Inter"/>
            </a:endParaRPr>
          </a:p>
        </p:txBody>
      </p:sp>
      <p:cxnSp>
        <p:nvCxnSpPr>
          <p:cNvPr id="367" name="Google Shape;367;p57"/>
          <p:cNvCxnSpPr/>
          <p:nvPr/>
        </p:nvCxnSpPr>
        <p:spPr>
          <a:xfrm rot="10800000">
            <a:off x="8186247" y="2299922"/>
            <a:ext cx="0" cy="1650600"/>
          </a:xfrm>
          <a:prstGeom prst="straightConnector1">
            <a:avLst/>
          </a:prstGeom>
          <a:noFill/>
          <a:ln cap="flat" cmpd="sng" w="19050">
            <a:solidFill>
              <a:schemeClr val="dk1"/>
            </a:solidFill>
            <a:prstDash val="solid"/>
            <a:round/>
            <a:headEnd len="med" w="med" type="none"/>
            <a:tailEnd len="med" w="med" type="oval"/>
          </a:ln>
        </p:spPr>
      </p:cxnSp>
      <p:sp>
        <p:nvSpPr>
          <p:cNvPr id="368" name="Google Shape;368;p57"/>
          <p:cNvSpPr txBox="1"/>
          <p:nvPr/>
        </p:nvSpPr>
        <p:spPr>
          <a:xfrm>
            <a:off x="1734739" y="3973198"/>
            <a:ext cx="1564800" cy="620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000">
                <a:solidFill>
                  <a:schemeClr val="dk1"/>
                </a:solidFill>
                <a:latin typeface="Inter"/>
                <a:ea typeface="Inter"/>
                <a:cs typeface="Inter"/>
                <a:sym typeface="Inter"/>
              </a:rPr>
              <a:t>We extracted our Outcome Variable by calculating the Last visit date and Death date if available</a:t>
            </a:r>
            <a:endParaRPr sz="1000">
              <a:solidFill>
                <a:schemeClr val="dk1"/>
              </a:solidFill>
              <a:latin typeface="Inter"/>
              <a:ea typeface="Inter"/>
              <a:cs typeface="Inter"/>
              <a:sym typeface="Inter"/>
            </a:endParaRPr>
          </a:p>
        </p:txBody>
      </p:sp>
      <p:sp>
        <p:nvSpPr>
          <p:cNvPr id="369" name="Google Shape;369;p57"/>
          <p:cNvSpPr txBox="1"/>
          <p:nvPr/>
        </p:nvSpPr>
        <p:spPr>
          <a:xfrm>
            <a:off x="226525" y="164380"/>
            <a:ext cx="1647300" cy="2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dk1"/>
                </a:solidFill>
                <a:latin typeface="Roboto Mono"/>
                <a:ea typeface="Roboto Mono"/>
                <a:cs typeface="Roboto Mono"/>
                <a:sym typeface="Roboto Mono"/>
              </a:rPr>
              <a:t>STEPS 2 </a:t>
            </a:r>
            <a:endParaRPr sz="600">
              <a:solidFill>
                <a:schemeClr val="dk1"/>
              </a:solidFill>
              <a:latin typeface="Roboto Mono"/>
              <a:ea typeface="Roboto Mono"/>
              <a:cs typeface="Roboto Mono"/>
              <a:sym typeface="Roboto Mono"/>
            </a:endParaRPr>
          </a:p>
        </p:txBody>
      </p:sp>
      <p:sp>
        <p:nvSpPr>
          <p:cNvPr id="370" name="Google Shape;370;p57"/>
          <p:cNvSpPr/>
          <p:nvPr/>
        </p:nvSpPr>
        <p:spPr>
          <a:xfrm>
            <a:off x="1669795" y="2062077"/>
            <a:ext cx="555000" cy="318900"/>
          </a:xfrm>
          <a:prstGeom prst="roundRect">
            <a:avLst>
              <a:gd fmla="val 0" name="adj"/>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800">
                <a:solidFill>
                  <a:schemeClr val="dk1"/>
                </a:solidFill>
                <a:latin typeface="Inter SemiBold"/>
                <a:ea typeface="Inter SemiBold"/>
                <a:cs typeface="Inter SemiBold"/>
                <a:sym typeface="Inter SemiBold"/>
              </a:rPr>
              <a:t>Death</a:t>
            </a:r>
            <a:endParaRPr sz="800">
              <a:solidFill>
                <a:schemeClr val="dk1"/>
              </a:solidFill>
              <a:latin typeface="Inter SemiBold"/>
              <a:ea typeface="Inter SemiBold"/>
              <a:cs typeface="Inter SemiBold"/>
              <a:sym typeface="Inter SemiBold"/>
            </a:endParaRPr>
          </a:p>
        </p:txBody>
      </p:sp>
      <p:sp>
        <p:nvSpPr>
          <p:cNvPr id="371" name="Google Shape;371;p57"/>
          <p:cNvSpPr/>
          <p:nvPr/>
        </p:nvSpPr>
        <p:spPr>
          <a:xfrm>
            <a:off x="7351649" y="2076275"/>
            <a:ext cx="771900" cy="318900"/>
          </a:xfrm>
          <a:prstGeom prst="roundRect">
            <a:avLst>
              <a:gd fmla="val 0" name="adj"/>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800">
                <a:solidFill>
                  <a:schemeClr val="dk1"/>
                </a:solidFill>
                <a:latin typeface="Inter SemiBold"/>
                <a:ea typeface="Inter SemiBold"/>
                <a:cs typeface="Inter SemiBold"/>
                <a:sym typeface="Inter SemiBold"/>
              </a:rPr>
              <a:t>Drugs</a:t>
            </a:r>
            <a:endParaRPr sz="800">
              <a:solidFill>
                <a:schemeClr val="dk1"/>
              </a:solidFill>
              <a:latin typeface="Inter SemiBold"/>
              <a:ea typeface="Inter SemiBold"/>
              <a:cs typeface="Inter SemiBold"/>
              <a:sym typeface="Inter SemiBold"/>
            </a:endParaRPr>
          </a:p>
        </p:txBody>
      </p:sp>
      <p:cxnSp>
        <p:nvCxnSpPr>
          <p:cNvPr id="372" name="Google Shape;372;p57"/>
          <p:cNvCxnSpPr/>
          <p:nvPr/>
        </p:nvCxnSpPr>
        <p:spPr>
          <a:xfrm>
            <a:off x="3991702" y="2235718"/>
            <a:ext cx="329400" cy="0"/>
          </a:xfrm>
          <a:prstGeom prst="straightConnector1">
            <a:avLst/>
          </a:prstGeom>
          <a:noFill/>
          <a:ln cap="flat" cmpd="sng" w="9525">
            <a:solidFill>
              <a:schemeClr val="dk1"/>
            </a:solidFill>
            <a:prstDash val="dot"/>
            <a:round/>
            <a:headEnd len="med" w="med" type="none"/>
            <a:tailEnd len="med" w="med" type="none"/>
          </a:ln>
        </p:spPr>
      </p:cxnSp>
      <p:sp>
        <p:nvSpPr>
          <p:cNvPr id="373" name="Google Shape;373;p57"/>
          <p:cNvSpPr/>
          <p:nvPr/>
        </p:nvSpPr>
        <p:spPr>
          <a:xfrm>
            <a:off x="3222843" y="2074985"/>
            <a:ext cx="771900" cy="318900"/>
          </a:xfrm>
          <a:prstGeom prst="roundRect">
            <a:avLst>
              <a:gd fmla="val 0" name="adj"/>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800">
                <a:solidFill>
                  <a:schemeClr val="dk1"/>
                </a:solidFill>
                <a:latin typeface="Inter SemiBold"/>
                <a:ea typeface="Inter SemiBold"/>
                <a:cs typeface="Inter SemiBold"/>
                <a:sym typeface="Inter SemiBold"/>
              </a:rPr>
              <a:t>Conditions</a:t>
            </a:r>
            <a:endParaRPr sz="800">
              <a:solidFill>
                <a:schemeClr val="dk1"/>
              </a:solidFill>
              <a:latin typeface="Inter SemiBold"/>
              <a:ea typeface="Inter SemiBold"/>
              <a:cs typeface="Inter SemiBold"/>
              <a:sym typeface="Inter SemiBold"/>
            </a:endParaRPr>
          </a:p>
        </p:txBody>
      </p:sp>
      <p:cxnSp>
        <p:nvCxnSpPr>
          <p:cNvPr id="374" name="Google Shape;374;p57"/>
          <p:cNvCxnSpPr/>
          <p:nvPr/>
        </p:nvCxnSpPr>
        <p:spPr>
          <a:xfrm flipH="1" rot="10800000">
            <a:off x="6250163" y="2264750"/>
            <a:ext cx="3000" cy="1688100"/>
          </a:xfrm>
          <a:prstGeom prst="straightConnector1">
            <a:avLst/>
          </a:prstGeom>
          <a:noFill/>
          <a:ln cap="flat" cmpd="sng" w="19050">
            <a:solidFill>
              <a:schemeClr val="dk1"/>
            </a:solidFill>
            <a:prstDash val="solid"/>
            <a:round/>
            <a:headEnd len="med" w="med" type="none"/>
            <a:tailEnd len="med" w="med" type="oval"/>
          </a:ln>
        </p:spPr>
      </p:cxnSp>
      <p:sp>
        <p:nvSpPr>
          <p:cNvPr id="375" name="Google Shape;375;p57"/>
          <p:cNvSpPr txBox="1"/>
          <p:nvPr/>
        </p:nvSpPr>
        <p:spPr>
          <a:xfrm>
            <a:off x="7697649" y="4011850"/>
            <a:ext cx="1257300" cy="620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000">
                <a:solidFill>
                  <a:schemeClr val="dk1"/>
                </a:solidFill>
                <a:latin typeface="Inter"/>
                <a:ea typeface="Inter"/>
                <a:cs typeface="Inter"/>
                <a:sym typeface="Inter"/>
              </a:rPr>
              <a:t>Selected and grouped a few important Drugs</a:t>
            </a:r>
            <a:endParaRPr sz="1000">
              <a:solidFill>
                <a:schemeClr val="dk1"/>
              </a:solidFill>
              <a:latin typeface="Inter"/>
              <a:ea typeface="Inter"/>
              <a:cs typeface="Inter"/>
              <a:sym typeface="Inter"/>
            </a:endParaRPr>
          </a:p>
        </p:txBody>
      </p:sp>
      <p:sp>
        <p:nvSpPr>
          <p:cNvPr id="376" name="Google Shape;376;p57"/>
          <p:cNvSpPr txBox="1"/>
          <p:nvPr/>
        </p:nvSpPr>
        <p:spPr>
          <a:xfrm>
            <a:off x="7063350" y="164375"/>
            <a:ext cx="1904100" cy="238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Roboto Mono"/>
                <a:ea typeface="Roboto Mono"/>
                <a:cs typeface="Roboto Mono"/>
                <a:sym typeface="Roboto Mono"/>
              </a:rPr>
              <a:t>PATIENT MORTALITY PREDICTION PROJECT</a:t>
            </a:r>
            <a:endParaRPr sz="600">
              <a:solidFill>
                <a:schemeClr val="dk1"/>
              </a:solidFill>
              <a:latin typeface="Roboto Mono"/>
              <a:ea typeface="Roboto Mono"/>
              <a:cs typeface="Roboto Mono"/>
              <a:sym typeface="Roboto Mono"/>
            </a:endParaRPr>
          </a:p>
        </p:txBody>
      </p:sp>
      <p:sp>
        <p:nvSpPr>
          <p:cNvPr id="377" name="Google Shape;377;p57"/>
          <p:cNvSpPr/>
          <p:nvPr/>
        </p:nvSpPr>
        <p:spPr>
          <a:xfrm>
            <a:off x="5297997" y="2073375"/>
            <a:ext cx="771900" cy="318900"/>
          </a:xfrm>
          <a:prstGeom prst="roundRect">
            <a:avLst>
              <a:gd fmla="val 0" name="adj"/>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800">
                <a:solidFill>
                  <a:schemeClr val="dk1"/>
                </a:solidFill>
                <a:latin typeface="Inter SemiBold"/>
                <a:ea typeface="Inter SemiBold"/>
                <a:cs typeface="Inter SemiBold"/>
                <a:sym typeface="Inter SemiBold"/>
              </a:rPr>
              <a:t>Observation</a:t>
            </a:r>
            <a:endParaRPr sz="800">
              <a:solidFill>
                <a:schemeClr val="dk1"/>
              </a:solidFill>
              <a:latin typeface="Inter SemiBold"/>
              <a:ea typeface="Inter SemiBold"/>
              <a:cs typeface="Inter SemiBold"/>
              <a:sym typeface="Inter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8"/>
          <p:cNvSpPr txBox="1"/>
          <p:nvPr>
            <p:ph type="title"/>
          </p:nvPr>
        </p:nvSpPr>
        <p:spPr>
          <a:xfrm>
            <a:off x="326200" y="1260275"/>
            <a:ext cx="4119000" cy="55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383" name="Google Shape;383;p58"/>
          <p:cNvSpPr txBox="1"/>
          <p:nvPr>
            <p:ph idx="1" type="body"/>
          </p:nvPr>
        </p:nvSpPr>
        <p:spPr>
          <a:xfrm>
            <a:off x="453000" y="1804422"/>
            <a:ext cx="4119000" cy="1227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Demographics (Age, Gender, Race)</a:t>
            </a:r>
            <a:endParaRPr/>
          </a:p>
          <a:p>
            <a:pPr indent="-330200" lvl="0" marL="457200" rtl="0" algn="l">
              <a:spcBef>
                <a:spcPts val="0"/>
              </a:spcBef>
              <a:spcAft>
                <a:spcPts val="0"/>
              </a:spcAft>
              <a:buSzPts val="1600"/>
              <a:buChar char="➔"/>
            </a:pPr>
            <a:r>
              <a:rPr lang="en"/>
              <a:t>Conditions</a:t>
            </a:r>
            <a:endParaRPr/>
          </a:p>
          <a:p>
            <a:pPr indent="-330200" lvl="0" marL="457200" rtl="0" algn="l">
              <a:spcBef>
                <a:spcPts val="0"/>
              </a:spcBef>
              <a:spcAft>
                <a:spcPts val="0"/>
              </a:spcAft>
              <a:buSzPts val="1600"/>
              <a:buChar char="➔"/>
            </a:pPr>
            <a:r>
              <a:rPr lang="en"/>
              <a:t>High-risk Admission Type</a:t>
            </a:r>
            <a:endParaRPr/>
          </a:p>
          <a:p>
            <a:pPr indent="-330200" lvl="0" marL="457200" rtl="0" algn="l">
              <a:spcBef>
                <a:spcPts val="0"/>
              </a:spcBef>
              <a:spcAft>
                <a:spcPts val="0"/>
              </a:spcAft>
              <a:buSzPts val="1600"/>
              <a:buChar char="➔"/>
            </a:pPr>
            <a:r>
              <a:rPr lang="en"/>
              <a:t>High-risk Drugs</a:t>
            </a:r>
            <a:endParaRPr/>
          </a:p>
        </p:txBody>
      </p:sp>
      <p:pic>
        <p:nvPicPr>
          <p:cNvPr id="384" name="Google Shape;384;p58"/>
          <p:cNvPicPr preferRelativeResize="0"/>
          <p:nvPr>
            <p:ph idx="2" type="pic"/>
          </p:nvPr>
        </p:nvPicPr>
        <p:blipFill rotWithShape="1">
          <a:blip r:embed="rId3">
            <a:alphaModFix/>
          </a:blip>
          <a:srcRect b="0" l="31932" r="19091" t="6603"/>
          <a:stretch/>
        </p:blipFill>
        <p:spPr>
          <a:xfrm>
            <a:off x="5480200" y="0"/>
            <a:ext cx="3663800" cy="5205951"/>
          </a:xfrm>
          <a:prstGeom prst="rect">
            <a:avLst/>
          </a:prstGeom>
        </p:spPr>
      </p:pic>
      <p:sp>
        <p:nvSpPr>
          <p:cNvPr id="385" name="Google Shape;385;p58"/>
          <p:cNvSpPr txBox="1"/>
          <p:nvPr/>
        </p:nvSpPr>
        <p:spPr>
          <a:xfrm>
            <a:off x="226525" y="164380"/>
            <a:ext cx="1647300" cy="2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Roboto Mono"/>
                <a:ea typeface="Roboto Mono"/>
                <a:cs typeface="Roboto Mono"/>
                <a:sym typeface="Roboto Mono"/>
              </a:rPr>
              <a:t>Features and Outcome</a:t>
            </a:r>
            <a:endParaRPr sz="600">
              <a:solidFill>
                <a:schemeClr val="lt1"/>
              </a:solidFill>
              <a:latin typeface="Roboto Mono"/>
              <a:ea typeface="Roboto Mono"/>
              <a:cs typeface="Roboto Mono"/>
              <a:sym typeface="Roboto Mono"/>
            </a:endParaRPr>
          </a:p>
        </p:txBody>
      </p:sp>
      <p:sp>
        <p:nvSpPr>
          <p:cNvPr id="386" name="Google Shape;386;p58"/>
          <p:cNvSpPr txBox="1"/>
          <p:nvPr/>
        </p:nvSpPr>
        <p:spPr>
          <a:xfrm>
            <a:off x="7234267" y="164380"/>
            <a:ext cx="1647300" cy="238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600">
              <a:solidFill>
                <a:schemeClr val="dk1"/>
              </a:solidFill>
              <a:latin typeface="Roboto Mono"/>
              <a:ea typeface="Roboto Mono"/>
              <a:cs typeface="Roboto Mono"/>
              <a:sym typeface="Roboto Mono"/>
            </a:endParaRPr>
          </a:p>
        </p:txBody>
      </p:sp>
      <p:sp>
        <p:nvSpPr>
          <p:cNvPr id="387" name="Google Shape;387;p58"/>
          <p:cNvSpPr txBox="1"/>
          <p:nvPr>
            <p:ph type="title"/>
          </p:nvPr>
        </p:nvSpPr>
        <p:spPr>
          <a:xfrm>
            <a:off x="326200" y="2945400"/>
            <a:ext cx="4119000" cy="55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Outcome</a:t>
            </a:r>
            <a:endParaRPr/>
          </a:p>
        </p:txBody>
      </p:sp>
      <p:sp>
        <p:nvSpPr>
          <p:cNvPr id="388" name="Google Shape;388;p58"/>
          <p:cNvSpPr txBox="1"/>
          <p:nvPr/>
        </p:nvSpPr>
        <p:spPr>
          <a:xfrm>
            <a:off x="508750" y="3452125"/>
            <a:ext cx="30000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Death classification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9"/>
          <p:cNvSpPr/>
          <p:nvPr/>
        </p:nvSpPr>
        <p:spPr>
          <a:xfrm>
            <a:off x="398454" y="402575"/>
            <a:ext cx="2841900" cy="318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lnSpc>
                <a:spcPct val="115000"/>
              </a:lnSpc>
              <a:spcBef>
                <a:spcPts val="600"/>
              </a:spcBef>
              <a:spcAft>
                <a:spcPts val="600"/>
              </a:spcAft>
              <a:buClr>
                <a:srgbClr val="000000"/>
              </a:buClr>
              <a:buSzPts val="600"/>
              <a:buFont typeface="Arial"/>
              <a:buNone/>
            </a:pPr>
            <a:r>
              <a:rPr b="1" lang="en" sz="1800">
                <a:solidFill>
                  <a:schemeClr val="dk1"/>
                </a:solidFill>
                <a:latin typeface="Roboto Mono"/>
                <a:ea typeface="Roboto Mono"/>
                <a:cs typeface="Roboto Mono"/>
                <a:sym typeface="Roboto Mono"/>
              </a:rPr>
              <a:t>Our Final Table</a:t>
            </a:r>
            <a:endParaRPr b="1" sz="1800">
              <a:solidFill>
                <a:schemeClr val="dk1"/>
              </a:solidFill>
              <a:latin typeface="Roboto Mono"/>
              <a:ea typeface="Roboto Mono"/>
              <a:cs typeface="Roboto Mono"/>
              <a:sym typeface="Roboto Mono"/>
            </a:endParaRPr>
          </a:p>
        </p:txBody>
      </p:sp>
      <p:sp>
        <p:nvSpPr>
          <p:cNvPr id="394" name="Google Shape;394;p59"/>
          <p:cNvSpPr txBox="1"/>
          <p:nvPr/>
        </p:nvSpPr>
        <p:spPr>
          <a:xfrm>
            <a:off x="7063350" y="164375"/>
            <a:ext cx="1904100" cy="238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Roboto Mono"/>
                <a:ea typeface="Roboto Mono"/>
                <a:cs typeface="Roboto Mono"/>
                <a:sym typeface="Roboto Mono"/>
              </a:rPr>
              <a:t>PATIENT MORTALITY PREDICTION PROJECT</a:t>
            </a:r>
            <a:endParaRPr sz="600">
              <a:solidFill>
                <a:schemeClr val="dk1"/>
              </a:solidFill>
              <a:latin typeface="Roboto Mono"/>
              <a:ea typeface="Roboto Mono"/>
              <a:cs typeface="Roboto Mono"/>
              <a:sym typeface="Roboto Mono"/>
            </a:endParaRPr>
          </a:p>
        </p:txBody>
      </p:sp>
      <p:graphicFrame>
        <p:nvGraphicFramePr>
          <p:cNvPr id="395" name="Google Shape;395;p59"/>
          <p:cNvGraphicFramePr/>
          <p:nvPr/>
        </p:nvGraphicFramePr>
        <p:xfrm>
          <a:off x="263675" y="948375"/>
          <a:ext cx="3000000" cy="3000000"/>
        </p:xfrm>
        <a:graphic>
          <a:graphicData uri="http://schemas.openxmlformats.org/drawingml/2006/table">
            <a:tbl>
              <a:tblPr>
                <a:noFill/>
                <a:tableStyleId>{E76B17A0-79DA-44EF-92C8-E92DAAA46FDD}</a:tableStyleId>
              </a:tblPr>
              <a:tblGrid>
                <a:gridCol w="1080500"/>
                <a:gridCol w="1162275"/>
                <a:gridCol w="1044125"/>
                <a:gridCol w="1587025"/>
                <a:gridCol w="1305850"/>
                <a:gridCol w="1151950"/>
                <a:gridCol w="1284925"/>
              </a:tblGrid>
              <a:tr h="713500">
                <a:tc>
                  <a:txBody>
                    <a:bodyPr/>
                    <a:lstStyle/>
                    <a:p>
                      <a:pPr indent="0" lvl="0" marL="0" rtl="0" algn="l">
                        <a:spcBef>
                          <a:spcPts val="0"/>
                        </a:spcBef>
                        <a:spcAft>
                          <a:spcPts val="0"/>
                        </a:spcAft>
                        <a:buNone/>
                      </a:pPr>
                      <a:r>
                        <a:rPr lang="en">
                          <a:latin typeface="Roboto Mono"/>
                          <a:ea typeface="Roboto Mono"/>
                          <a:cs typeface="Roboto Mono"/>
                          <a:sym typeface="Roboto Mono"/>
                        </a:rPr>
                        <a:t>Age</a:t>
                      </a:r>
                      <a:endParaRPr>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a:latin typeface="Roboto Mono"/>
                          <a:ea typeface="Roboto Mono"/>
                          <a:cs typeface="Roboto Mono"/>
                          <a:sym typeface="Roboto Mono"/>
                        </a:rPr>
                        <a:t>Gender</a:t>
                      </a:r>
                      <a:endParaRPr>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a:latin typeface="Roboto Mono"/>
                          <a:ea typeface="Roboto Mono"/>
                          <a:cs typeface="Roboto Mono"/>
                          <a:sym typeface="Roboto Mono"/>
                        </a:rPr>
                        <a:t>Race</a:t>
                      </a:r>
                      <a:endParaRPr>
                        <a:latin typeface="Roboto Mono"/>
                        <a:ea typeface="Roboto Mono"/>
                        <a:cs typeface="Roboto Mono"/>
                        <a:sym typeface="Roboto Mon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Roboto Mono"/>
                          <a:ea typeface="Roboto Mono"/>
                          <a:cs typeface="Roboto Mono"/>
                          <a:sym typeface="Roboto Mono"/>
                        </a:rPr>
                        <a:t>Conditions</a:t>
                      </a:r>
                      <a:endParaRPr>
                        <a:latin typeface="Roboto Mono"/>
                        <a:ea typeface="Roboto Mono"/>
                        <a:cs typeface="Roboto Mono"/>
                        <a:sym typeface="Roboto Mon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Mono"/>
                          <a:ea typeface="Roboto Mono"/>
                          <a:cs typeface="Roboto Mono"/>
                          <a:sym typeface="Roboto Mono"/>
                        </a:rPr>
                        <a:t>High-Risk Drugs</a:t>
                      </a:r>
                      <a:endParaRPr>
                        <a:latin typeface="Roboto Mono"/>
                        <a:ea typeface="Roboto Mono"/>
                        <a:cs typeface="Roboto Mono"/>
                        <a:sym typeface="Roboto Mono"/>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Roboto Mono"/>
                          <a:ea typeface="Roboto Mono"/>
                          <a:cs typeface="Roboto Mono"/>
                          <a:sym typeface="Roboto Mono"/>
                        </a:rPr>
                        <a:t>High-Risk Admission Type</a:t>
                      </a:r>
                      <a:endParaRPr>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a:latin typeface="Roboto Mono"/>
                          <a:ea typeface="Roboto Mono"/>
                          <a:cs typeface="Roboto Mono"/>
                          <a:sym typeface="Roboto Mono"/>
                        </a:rPr>
                        <a:t>Outcome</a:t>
                      </a:r>
                      <a:endParaRPr>
                        <a:latin typeface="Roboto Mono"/>
                        <a:ea typeface="Roboto Mono"/>
                        <a:cs typeface="Roboto Mono"/>
                        <a:sym typeface="Roboto Mono"/>
                      </a:endParaRPr>
                    </a:p>
                    <a:p>
                      <a:pPr indent="0" lvl="0" marL="0" rtl="0" algn="l">
                        <a:spcBef>
                          <a:spcPts val="0"/>
                        </a:spcBef>
                        <a:spcAft>
                          <a:spcPts val="0"/>
                        </a:spcAft>
                        <a:buNone/>
                      </a:pPr>
                      <a:r>
                        <a:rPr lang="en" sz="900">
                          <a:latin typeface="Roboto Mono"/>
                          <a:ea typeface="Roboto Mono"/>
                          <a:cs typeface="Roboto Mono"/>
                          <a:sym typeface="Roboto Mono"/>
                        </a:rPr>
                        <a:t>(Death classification)</a:t>
                      </a:r>
                      <a:endParaRPr sz="900">
                        <a:latin typeface="Roboto Mono"/>
                        <a:ea typeface="Roboto Mono"/>
                        <a:cs typeface="Roboto Mono"/>
                        <a:sym typeface="Roboto Mono"/>
                      </a:endParaRPr>
                    </a:p>
                  </a:txBody>
                  <a:tcPr marT="91425" marB="91425" marR="91425" marL="91425"/>
                </a:tc>
              </a:tr>
              <a:tr h="457100">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Inter"/>
                          <a:ea typeface="Inter"/>
                          <a:cs typeface="Inter"/>
                          <a:sym typeface="Inter"/>
                        </a:rPr>
                        <a:t>Continuous </a:t>
                      </a:r>
                      <a:endParaRPr sz="1200">
                        <a:latin typeface="Inter"/>
                        <a:ea typeface="Inter"/>
                        <a:cs typeface="Inter"/>
                        <a:sym typeface="Inte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Inter"/>
                          <a:ea typeface="Inter"/>
                          <a:cs typeface="Inter"/>
                          <a:sym typeface="Inter"/>
                        </a:rPr>
                        <a:t>Binary </a:t>
                      </a:r>
                      <a:endParaRPr sz="1200">
                        <a:latin typeface="Inter"/>
                        <a:ea typeface="Inter"/>
                        <a:cs typeface="Inter"/>
                        <a:sym typeface="Inte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Inter"/>
                          <a:ea typeface="Inter"/>
                          <a:cs typeface="Inter"/>
                          <a:sym typeface="Inter"/>
                        </a:rPr>
                        <a:t>Binary </a:t>
                      </a:r>
                      <a:endParaRPr sz="1200">
                        <a:latin typeface="Inter"/>
                        <a:ea typeface="Inter"/>
                        <a:cs typeface="Inter"/>
                        <a:sym typeface="Inte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Inter"/>
                          <a:ea typeface="Inter"/>
                          <a:cs typeface="Inter"/>
                          <a:sym typeface="Inter"/>
                        </a:rPr>
                        <a:t>Binary </a:t>
                      </a:r>
                      <a:endParaRPr sz="1200">
                        <a:latin typeface="Inter"/>
                        <a:ea typeface="Inter"/>
                        <a:cs typeface="Inter"/>
                        <a:sym typeface="Int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Inter"/>
                          <a:ea typeface="Inter"/>
                          <a:cs typeface="Inter"/>
                          <a:sym typeface="Inter"/>
                        </a:rPr>
                        <a:t>Binary </a:t>
                      </a:r>
                      <a:endParaRPr sz="1200">
                        <a:latin typeface="Inter"/>
                        <a:ea typeface="Inter"/>
                        <a:cs typeface="Inter"/>
                        <a:sym typeface="Inte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Inter"/>
                          <a:ea typeface="Inter"/>
                          <a:cs typeface="Inter"/>
                          <a:sym typeface="Inter"/>
                        </a:rPr>
                        <a:t>Binary </a:t>
                      </a:r>
                      <a:endParaRPr sz="1200">
                        <a:latin typeface="Inter"/>
                        <a:ea typeface="Inter"/>
                        <a:cs typeface="Inter"/>
                        <a:sym typeface="Inte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Inter"/>
                          <a:ea typeface="Inter"/>
                          <a:cs typeface="Inter"/>
                          <a:sym typeface="Inter"/>
                        </a:rPr>
                        <a:t>Binary </a:t>
                      </a:r>
                      <a:endParaRPr sz="1200">
                        <a:latin typeface="Inter"/>
                        <a:ea typeface="Inter"/>
                        <a:cs typeface="Inter"/>
                        <a:sym typeface="Inter"/>
                      </a:endParaRPr>
                    </a:p>
                  </a:txBody>
                  <a:tcPr marT="91425" marB="91425" marR="91425" marL="91425"/>
                </a:tc>
              </a:tr>
              <a:tr h="2077275">
                <a:tc>
                  <a:txBody>
                    <a:bodyPr/>
                    <a:lstStyle/>
                    <a:p>
                      <a:pPr indent="0" lvl="0" marL="0" rtl="0" algn="l">
                        <a:spcBef>
                          <a:spcPts val="0"/>
                        </a:spcBef>
                        <a:spcAft>
                          <a:spcPts val="0"/>
                        </a:spcAft>
                        <a:buNone/>
                      </a:pPr>
                      <a:r>
                        <a:rPr lang="en" sz="1200">
                          <a:latin typeface="Inter"/>
                          <a:ea typeface="Inter"/>
                          <a:cs typeface="Inter"/>
                          <a:sym typeface="Inter"/>
                        </a:rPr>
                        <a:t>1 feature</a:t>
                      </a:r>
                      <a:endParaRPr sz="1200">
                        <a:latin typeface="Inter"/>
                        <a:ea typeface="Inter"/>
                        <a:cs typeface="Inter"/>
                        <a:sym typeface="Inter"/>
                      </a:endParaRPr>
                    </a:p>
                    <a:p>
                      <a:pPr indent="0" lvl="0" marL="0" rtl="0" algn="l">
                        <a:spcBef>
                          <a:spcPts val="0"/>
                        </a:spcBef>
                        <a:spcAft>
                          <a:spcPts val="0"/>
                        </a:spcAft>
                        <a:buNone/>
                      </a:pPr>
                      <a:r>
                        <a:rPr lang="en" sz="1200">
                          <a:latin typeface="Inter"/>
                          <a:ea typeface="Inter"/>
                          <a:cs typeface="Inter"/>
                          <a:sym typeface="Inter"/>
                        </a:rPr>
                        <a:t> </a:t>
                      </a:r>
                      <a:endParaRPr sz="1200">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sz="1200">
                          <a:latin typeface="Inter"/>
                          <a:ea typeface="Inter"/>
                          <a:cs typeface="Inter"/>
                          <a:sym typeface="Inter"/>
                        </a:rPr>
                        <a:t>2 features:</a:t>
                      </a:r>
                      <a:endParaRPr sz="1200">
                        <a:latin typeface="Inter"/>
                        <a:ea typeface="Inter"/>
                        <a:cs typeface="Inter"/>
                        <a:sym typeface="Inter"/>
                      </a:endParaRPr>
                    </a:p>
                    <a:p>
                      <a:pPr indent="0" lvl="0" marL="0" rtl="0" algn="l">
                        <a:spcBef>
                          <a:spcPts val="0"/>
                        </a:spcBef>
                        <a:spcAft>
                          <a:spcPts val="0"/>
                        </a:spcAft>
                        <a:buNone/>
                      </a:pPr>
                      <a:r>
                        <a:rPr lang="en" sz="1000">
                          <a:latin typeface="Inter"/>
                          <a:ea typeface="Inter"/>
                          <a:cs typeface="Inter"/>
                          <a:sym typeface="Inter"/>
                        </a:rPr>
                        <a:t>gender_NAN, gender_Male</a:t>
                      </a:r>
                      <a:endParaRPr sz="1000">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sz="1200">
                          <a:latin typeface="Inter"/>
                          <a:ea typeface="Inter"/>
                          <a:cs typeface="Inter"/>
                          <a:sym typeface="Inter"/>
                        </a:rPr>
                        <a:t>6 features:</a:t>
                      </a:r>
                      <a:endParaRPr sz="1200">
                        <a:latin typeface="Inter"/>
                        <a:ea typeface="Inter"/>
                        <a:cs typeface="Inter"/>
                        <a:sym typeface="Inter"/>
                      </a:endParaRPr>
                    </a:p>
                    <a:p>
                      <a:pPr indent="0" lvl="0" marL="0" rtl="0" algn="l">
                        <a:spcBef>
                          <a:spcPts val="0"/>
                        </a:spcBef>
                        <a:spcAft>
                          <a:spcPts val="0"/>
                        </a:spcAft>
                        <a:buNone/>
                      </a:pPr>
                      <a:r>
                        <a:rPr lang="en" sz="1000">
                          <a:latin typeface="Inter"/>
                          <a:ea typeface="Inter"/>
                          <a:cs typeface="Inter"/>
                          <a:sym typeface="Inter"/>
                        </a:rPr>
                        <a:t>race_Asian,</a:t>
                      </a:r>
                      <a:endParaRPr sz="1000">
                        <a:latin typeface="Inter"/>
                        <a:ea typeface="Inter"/>
                        <a:cs typeface="Inter"/>
                        <a:sym typeface="Inter"/>
                      </a:endParaRPr>
                    </a:p>
                    <a:p>
                      <a:pPr indent="0" lvl="0" marL="0" rtl="0" algn="l">
                        <a:spcBef>
                          <a:spcPts val="0"/>
                        </a:spcBef>
                        <a:spcAft>
                          <a:spcPts val="0"/>
                        </a:spcAft>
                        <a:buNone/>
                      </a:pPr>
                      <a:r>
                        <a:rPr lang="en" sz="1000">
                          <a:latin typeface="Inter"/>
                          <a:ea typeface="Inter"/>
                          <a:cs typeface="Inter"/>
                          <a:sym typeface="Inter"/>
                        </a:rPr>
                        <a:t>race_AA, race_PI, race_U,</a:t>
                      </a:r>
                      <a:endParaRPr sz="1000">
                        <a:latin typeface="Inter"/>
                        <a:ea typeface="Inter"/>
                        <a:cs typeface="Inter"/>
                        <a:sym typeface="Inter"/>
                      </a:endParaRPr>
                    </a:p>
                    <a:p>
                      <a:pPr indent="0" lvl="0" marL="0" rtl="0" algn="l">
                        <a:spcBef>
                          <a:spcPts val="0"/>
                        </a:spcBef>
                        <a:spcAft>
                          <a:spcPts val="0"/>
                        </a:spcAft>
                        <a:buNone/>
                      </a:pPr>
                      <a:r>
                        <a:rPr lang="en" sz="1000">
                          <a:latin typeface="Inter"/>
                          <a:ea typeface="Inter"/>
                          <a:cs typeface="Inter"/>
                          <a:sym typeface="Inter"/>
                        </a:rPr>
                        <a:t>race_White, race_NAN</a:t>
                      </a:r>
                      <a:endParaRPr sz="1000">
                        <a:latin typeface="Inter"/>
                        <a:ea typeface="Inter"/>
                        <a:cs typeface="Inter"/>
                        <a:sym typeface="Inte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200">
                          <a:latin typeface="Inter"/>
                          <a:ea typeface="Inter"/>
                          <a:cs typeface="Inter"/>
                          <a:sym typeface="Inter"/>
                        </a:rPr>
                        <a:t>5 features:</a:t>
                      </a:r>
                      <a:endParaRPr sz="1200">
                        <a:latin typeface="Inter"/>
                        <a:ea typeface="Inter"/>
                        <a:cs typeface="Inter"/>
                        <a:sym typeface="Inter"/>
                      </a:endParaRPr>
                    </a:p>
                    <a:p>
                      <a:pPr indent="0" lvl="0" marL="0" rtl="0" algn="l">
                        <a:spcBef>
                          <a:spcPts val="0"/>
                        </a:spcBef>
                        <a:spcAft>
                          <a:spcPts val="0"/>
                        </a:spcAft>
                        <a:buNone/>
                      </a:pPr>
                      <a:r>
                        <a:rPr lang="en" sz="1000">
                          <a:latin typeface="Inter"/>
                          <a:ea typeface="Inter"/>
                          <a:cs typeface="Inter"/>
                          <a:sym typeface="Inter"/>
                        </a:rPr>
                        <a:t>Cerebrovascular Disease,</a:t>
                      </a:r>
                      <a:endParaRPr sz="1000">
                        <a:latin typeface="Inter"/>
                        <a:ea typeface="Inter"/>
                        <a:cs typeface="Inter"/>
                        <a:sym typeface="Inter"/>
                      </a:endParaRPr>
                    </a:p>
                    <a:p>
                      <a:pPr indent="0" lvl="0" marL="0" rtl="0" algn="l">
                        <a:spcBef>
                          <a:spcPts val="0"/>
                        </a:spcBef>
                        <a:spcAft>
                          <a:spcPts val="0"/>
                        </a:spcAft>
                        <a:buNone/>
                      </a:pPr>
                      <a:r>
                        <a:rPr lang="en" sz="1000">
                          <a:latin typeface="Inter"/>
                          <a:ea typeface="Inter"/>
                          <a:cs typeface="Inter"/>
                          <a:sym typeface="Inter"/>
                        </a:rPr>
                        <a:t>Congestive Heart Failure,</a:t>
                      </a:r>
                      <a:endParaRPr sz="1000">
                        <a:latin typeface="Inter"/>
                        <a:ea typeface="Inter"/>
                        <a:cs typeface="Inter"/>
                        <a:sym typeface="Inter"/>
                      </a:endParaRPr>
                    </a:p>
                    <a:p>
                      <a:pPr indent="0" lvl="0" marL="0" rtl="0" algn="l">
                        <a:spcBef>
                          <a:spcPts val="0"/>
                        </a:spcBef>
                        <a:spcAft>
                          <a:spcPts val="0"/>
                        </a:spcAft>
                        <a:buNone/>
                      </a:pPr>
                      <a:r>
                        <a:rPr lang="en" sz="1000">
                          <a:latin typeface="Inter"/>
                          <a:ea typeface="Inter"/>
                          <a:cs typeface="Inter"/>
                          <a:sym typeface="Inter"/>
                        </a:rPr>
                        <a:t>End-Stage Disease, </a:t>
                      </a:r>
                      <a:endParaRPr sz="1000">
                        <a:latin typeface="Inter"/>
                        <a:ea typeface="Inter"/>
                        <a:cs typeface="Inter"/>
                        <a:sym typeface="Inter"/>
                      </a:endParaRPr>
                    </a:p>
                    <a:p>
                      <a:pPr indent="0" lvl="0" marL="0" rtl="0" algn="l">
                        <a:spcBef>
                          <a:spcPts val="0"/>
                        </a:spcBef>
                        <a:spcAft>
                          <a:spcPts val="0"/>
                        </a:spcAft>
                        <a:buNone/>
                      </a:pPr>
                      <a:r>
                        <a:rPr lang="en" sz="1000">
                          <a:latin typeface="Inter"/>
                          <a:ea typeface="Inter"/>
                          <a:cs typeface="Inter"/>
                          <a:sym typeface="Inter"/>
                        </a:rPr>
                        <a:t>Myocardial Infarction,</a:t>
                      </a:r>
                      <a:endParaRPr sz="1000">
                        <a:latin typeface="Inter"/>
                        <a:ea typeface="Inter"/>
                        <a:cs typeface="Inter"/>
                        <a:sym typeface="Inter"/>
                      </a:endParaRPr>
                    </a:p>
                    <a:p>
                      <a:pPr indent="0" lvl="0" marL="0" rtl="0" algn="l">
                        <a:spcBef>
                          <a:spcPts val="0"/>
                        </a:spcBef>
                        <a:spcAft>
                          <a:spcPts val="0"/>
                        </a:spcAft>
                        <a:buNone/>
                      </a:pPr>
                      <a:r>
                        <a:rPr lang="en" sz="1000">
                          <a:latin typeface="Inter"/>
                          <a:ea typeface="Inter"/>
                          <a:cs typeface="Inter"/>
                          <a:sym typeface="Inter"/>
                        </a:rPr>
                        <a:t>Peripheral Vascular Disease</a:t>
                      </a:r>
                      <a:endParaRPr sz="1000">
                        <a:latin typeface="Inter"/>
                        <a:ea typeface="Inter"/>
                        <a:cs typeface="Inter"/>
                        <a:sym typeface="Int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Inter"/>
                          <a:ea typeface="Inter"/>
                          <a:cs typeface="Inter"/>
                          <a:sym typeface="Inter"/>
                        </a:rPr>
                        <a:t>3 features:</a:t>
                      </a:r>
                      <a:endParaRPr sz="1200">
                        <a:latin typeface="Inter"/>
                        <a:ea typeface="Inter"/>
                        <a:cs typeface="Inter"/>
                        <a:sym typeface="Inter"/>
                      </a:endParaRPr>
                    </a:p>
                    <a:p>
                      <a:pPr indent="0" lvl="0" marL="0" rtl="0" algn="l">
                        <a:spcBef>
                          <a:spcPts val="0"/>
                        </a:spcBef>
                        <a:spcAft>
                          <a:spcPts val="0"/>
                        </a:spcAft>
                        <a:buNone/>
                      </a:pPr>
                      <a:r>
                        <a:rPr lang="en" sz="1000">
                          <a:latin typeface="Inter"/>
                          <a:ea typeface="Inter"/>
                          <a:cs typeface="Inter"/>
                          <a:sym typeface="Inter"/>
                        </a:rPr>
                        <a:t>cancer_drug,</a:t>
                      </a:r>
                      <a:endParaRPr sz="1000">
                        <a:latin typeface="Inter"/>
                        <a:ea typeface="Inter"/>
                        <a:cs typeface="Inter"/>
                        <a:sym typeface="Inter"/>
                      </a:endParaRPr>
                    </a:p>
                    <a:p>
                      <a:pPr indent="0" lvl="0" marL="0" rtl="0" algn="l">
                        <a:spcBef>
                          <a:spcPts val="0"/>
                        </a:spcBef>
                        <a:spcAft>
                          <a:spcPts val="0"/>
                        </a:spcAft>
                        <a:buNone/>
                      </a:pPr>
                      <a:r>
                        <a:rPr lang="en" sz="1000">
                          <a:latin typeface="Inter"/>
                          <a:ea typeface="Inter"/>
                          <a:cs typeface="Inter"/>
                          <a:sym typeface="Inter"/>
                        </a:rPr>
                        <a:t>Palliative_care drug, </a:t>
                      </a:r>
                      <a:endParaRPr sz="1000">
                        <a:latin typeface="Inter"/>
                        <a:ea typeface="Inter"/>
                        <a:cs typeface="Inter"/>
                        <a:sym typeface="Inter"/>
                      </a:endParaRPr>
                    </a:p>
                    <a:p>
                      <a:pPr indent="0" lvl="0" marL="0" rtl="0" algn="l">
                        <a:spcBef>
                          <a:spcPts val="0"/>
                        </a:spcBef>
                        <a:spcAft>
                          <a:spcPts val="0"/>
                        </a:spcAft>
                        <a:buNone/>
                      </a:pPr>
                      <a:r>
                        <a:rPr lang="en" sz="1000">
                          <a:latin typeface="Inter"/>
                          <a:ea typeface="Inter"/>
                          <a:cs typeface="Inter"/>
                          <a:sym typeface="Inter"/>
                        </a:rPr>
                        <a:t>serious disease drug</a:t>
                      </a:r>
                      <a:endParaRPr sz="1000">
                        <a:latin typeface="Inter"/>
                        <a:ea typeface="Inter"/>
                        <a:cs typeface="Inter"/>
                        <a:sym typeface="Inter"/>
                      </a:endParaRPr>
                    </a:p>
                    <a:p>
                      <a:pPr indent="0" lvl="0" marL="0" rtl="0" algn="l">
                        <a:spcBef>
                          <a:spcPts val="0"/>
                        </a:spcBef>
                        <a:spcAft>
                          <a:spcPts val="0"/>
                        </a:spcAft>
                        <a:buNone/>
                      </a:pPr>
                      <a:r>
                        <a:t/>
                      </a:r>
                      <a:endParaRPr sz="1200">
                        <a:latin typeface="Inter"/>
                        <a:ea typeface="Inter"/>
                        <a:cs typeface="Inter"/>
                        <a:sym typeface="Inter"/>
                      </a:endParaRPr>
                    </a:p>
                    <a:p>
                      <a:pPr indent="0" lvl="0" marL="0" rtl="0" algn="l">
                        <a:spcBef>
                          <a:spcPts val="0"/>
                        </a:spcBef>
                        <a:spcAft>
                          <a:spcPts val="0"/>
                        </a:spcAft>
                        <a:buNone/>
                      </a:pPr>
                      <a:r>
                        <a:t/>
                      </a:r>
                      <a:endParaRPr sz="1200">
                        <a:latin typeface="Inter"/>
                        <a:ea typeface="Inter"/>
                        <a:cs typeface="Inter"/>
                        <a:sym typeface="Inter"/>
                      </a:endParaRPr>
                    </a:p>
                    <a:p>
                      <a:pPr indent="0" lvl="0" marL="0" rtl="0" algn="l">
                        <a:spcBef>
                          <a:spcPts val="0"/>
                        </a:spcBef>
                        <a:spcAft>
                          <a:spcPts val="0"/>
                        </a:spcAft>
                        <a:buNone/>
                      </a:pPr>
                      <a:r>
                        <a:t/>
                      </a:r>
                      <a:endParaRPr sz="1200">
                        <a:latin typeface="Inter"/>
                        <a:ea typeface="Inter"/>
                        <a:cs typeface="Inter"/>
                        <a:sym typeface="Inter"/>
                      </a:endParaRPr>
                    </a:p>
                    <a:p>
                      <a:pPr indent="0" lvl="0" marL="0" rtl="0" algn="l">
                        <a:spcBef>
                          <a:spcPts val="0"/>
                        </a:spcBef>
                        <a:spcAft>
                          <a:spcPts val="0"/>
                        </a:spcAft>
                        <a:buNone/>
                      </a:pPr>
                      <a:r>
                        <a:t/>
                      </a:r>
                      <a:endParaRPr sz="1200">
                        <a:latin typeface="Inter"/>
                        <a:ea typeface="Inter"/>
                        <a:cs typeface="Inter"/>
                        <a:sym typeface="Inte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200">
                          <a:latin typeface="Inter"/>
                          <a:ea typeface="Inter"/>
                          <a:cs typeface="Inter"/>
                          <a:sym typeface="Inter"/>
                        </a:rPr>
                        <a:t>1 feature</a:t>
                      </a:r>
                      <a:endParaRPr sz="1200">
                        <a:latin typeface="Inter"/>
                        <a:ea typeface="Inter"/>
                        <a:cs typeface="Inter"/>
                        <a:sym typeface="Inter"/>
                      </a:endParaRPr>
                    </a:p>
                    <a:p>
                      <a:pPr indent="0" lvl="0" marL="0" rtl="0" algn="l">
                        <a:spcBef>
                          <a:spcPts val="0"/>
                        </a:spcBef>
                        <a:spcAft>
                          <a:spcPts val="0"/>
                        </a:spcAft>
                        <a:buNone/>
                      </a:pPr>
                      <a:r>
                        <a:t/>
                      </a:r>
                      <a:endParaRPr sz="1200">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sz="1200">
                          <a:latin typeface="Inter"/>
                          <a:ea typeface="Inter"/>
                          <a:cs typeface="Inter"/>
                          <a:sym typeface="Inter"/>
                        </a:rPr>
                        <a:t>1 feature</a:t>
                      </a:r>
                      <a:endParaRPr sz="1200">
                        <a:latin typeface="Inter"/>
                        <a:ea typeface="Inter"/>
                        <a:cs typeface="Inter"/>
                        <a:sym typeface="Inter"/>
                      </a:endParaRPr>
                    </a:p>
                    <a:p>
                      <a:pPr indent="0" lvl="0" marL="0" rtl="0" algn="l">
                        <a:spcBef>
                          <a:spcPts val="0"/>
                        </a:spcBef>
                        <a:spcAft>
                          <a:spcPts val="0"/>
                        </a:spcAft>
                        <a:buNone/>
                      </a:pPr>
                      <a:r>
                        <a:t/>
                      </a:r>
                      <a:endParaRPr sz="1200">
                        <a:latin typeface="Inter"/>
                        <a:ea typeface="Inter"/>
                        <a:cs typeface="Inter"/>
                        <a:sym typeface="Inter"/>
                      </a:endParaRPr>
                    </a:p>
                    <a:p>
                      <a:pPr indent="0" lvl="0" marL="0" rtl="0" algn="l">
                        <a:spcBef>
                          <a:spcPts val="0"/>
                        </a:spcBef>
                        <a:spcAft>
                          <a:spcPts val="0"/>
                        </a:spcAft>
                        <a:buNone/>
                      </a:pPr>
                      <a:r>
                        <a:t/>
                      </a:r>
                      <a:endParaRPr sz="1200">
                        <a:latin typeface="Inter"/>
                        <a:ea typeface="Inter"/>
                        <a:cs typeface="Inter"/>
                        <a:sym typeface="Inter"/>
                      </a:endParaRPr>
                    </a:p>
                  </a:txBody>
                  <a:tcPr marT="91425" marB="91425" marR="91425" marL="91425"/>
                </a:tc>
              </a:tr>
            </a:tbl>
          </a:graphicData>
        </a:graphic>
      </p:graphicFrame>
      <p:sp>
        <p:nvSpPr>
          <p:cNvPr id="396" name="Google Shape;396;p59"/>
          <p:cNvSpPr txBox="1"/>
          <p:nvPr/>
        </p:nvSpPr>
        <p:spPr>
          <a:xfrm>
            <a:off x="64275" y="4305675"/>
            <a:ext cx="5831400" cy="318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Inter Light"/>
              <a:buChar char="➔"/>
            </a:pPr>
            <a:r>
              <a:rPr lang="en" sz="1000">
                <a:solidFill>
                  <a:schemeClr val="dk1"/>
                </a:solidFill>
                <a:latin typeface="Inter Light"/>
                <a:ea typeface="Inter Light"/>
                <a:cs typeface="Inter Light"/>
                <a:sym typeface="Inter Light"/>
              </a:rPr>
              <a:t>race_AA = race_Black or African American</a:t>
            </a:r>
            <a:endParaRPr sz="1000">
              <a:solidFill>
                <a:schemeClr val="dk1"/>
              </a:solidFill>
              <a:latin typeface="Inter Light"/>
              <a:ea typeface="Inter Light"/>
              <a:cs typeface="Inter Light"/>
              <a:sym typeface="Inter Light"/>
            </a:endParaRPr>
          </a:p>
          <a:p>
            <a:pPr indent="-292100" lvl="0" marL="457200" rtl="0" algn="l">
              <a:spcBef>
                <a:spcPts val="0"/>
              </a:spcBef>
              <a:spcAft>
                <a:spcPts val="0"/>
              </a:spcAft>
              <a:buClr>
                <a:schemeClr val="dk1"/>
              </a:buClr>
              <a:buSzPts val="1000"/>
              <a:buFont typeface="Inter Light"/>
              <a:buChar char="➔"/>
            </a:pPr>
            <a:r>
              <a:rPr lang="en" sz="1000">
                <a:solidFill>
                  <a:schemeClr val="dk1"/>
                </a:solidFill>
                <a:latin typeface="Inter Light"/>
                <a:ea typeface="Inter Light"/>
                <a:cs typeface="Inter Light"/>
                <a:sym typeface="Inter Light"/>
              </a:rPr>
              <a:t>race_PI = race_Native Hawaiian or Other Pacific Islander</a:t>
            </a:r>
            <a:endParaRPr sz="1000">
              <a:solidFill>
                <a:schemeClr val="dk1"/>
              </a:solidFill>
              <a:latin typeface="Inter Light"/>
              <a:ea typeface="Inter Light"/>
              <a:cs typeface="Inter Light"/>
              <a:sym typeface="Inter Light"/>
            </a:endParaRPr>
          </a:p>
          <a:p>
            <a:pPr indent="-292100" lvl="0" marL="457200" rtl="0" algn="l">
              <a:spcBef>
                <a:spcPts val="0"/>
              </a:spcBef>
              <a:spcAft>
                <a:spcPts val="0"/>
              </a:spcAft>
              <a:buClr>
                <a:schemeClr val="dk1"/>
              </a:buClr>
              <a:buSzPts val="1000"/>
              <a:buFont typeface="Inter Light"/>
              <a:buChar char="➔"/>
            </a:pPr>
            <a:r>
              <a:rPr lang="en" sz="1000">
                <a:solidFill>
                  <a:schemeClr val="dk1"/>
                </a:solidFill>
                <a:latin typeface="Inter Light"/>
                <a:ea typeface="Inter Light"/>
                <a:cs typeface="Inter Light"/>
                <a:sym typeface="Inter Light"/>
              </a:rPr>
              <a:t>race_U = race_Unknown</a:t>
            </a:r>
            <a:endParaRPr sz="1000">
              <a:solidFill>
                <a:schemeClr val="dk1"/>
              </a:solidFill>
              <a:latin typeface="Inter Light"/>
              <a:ea typeface="Inter Light"/>
              <a:cs typeface="Inter Light"/>
              <a:sym typeface="Inter Light"/>
            </a:endParaRPr>
          </a:p>
          <a:p>
            <a:pPr indent="0" lvl="0" marL="0" rtl="0" algn="l">
              <a:spcBef>
                <a:spcPts val="0"/>
              </a:spcBef>
              <a:spcAft>
                <a:spcPts val="0"/>
              </a:spcAft>
              <a:buNone/>
            </a:pPr>
            <a:r>
              <a:t/>
            </a:r>
            <a:endParaRPr sz="1050">
              <a:solidFill>
                <a:schemeClr val="dk1"/>
              </a:solidFill>
            </a:endParaRPr>
          </a:p>
          <a:p>
            <a:pPr indent="0" lvl="0" marL="0" rtl="0" algn="l">
              <a:spcBef>
                <a:spcPts val="0"/>
              </a:spcBef>
              <a:spcAft>
                <a:spcPts val="0"/>
              </a:spcAft>
              <a:buNone/>
            </a:pPr>
            <a:r>
              <a:t/>
            </a:r>
            <a:endParaRPr sz="105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0"/>
          <p:cNvSpPr txBox="1"/>
          <p:nvPr>
            <p:ph type="title"/>
          </p:nvPr>
        </p:nvSpPr>
        <p:spPr>
          <a:xfrm>
            <a:off x="226525" y="2581610"/>
            <a:ext cx="8691000" cy="237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Applying different machine learning algorithms</a:t>
            </a:r>
            <a:endParaRPr sz="4000"/>
          </a:p>
        </p:txBody>
      </p:sp>
      <p:sp>
        <p:nvSpPr>
          <p:cNvPr id="402" name="Google Shape;402;p60"/>
          <p:cNvSpPr txBox="1"/>
          <p:nvPr>
            <p:ph idx="4294967295" type="title"/>
          </p:nvPr>
        </p:nvSpPr>
        <p:spPr>
          <a:xfrm>
            <a:off x="226525" y="164380"/>
            <a:ext cx="1647300" cy="23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CYMBAL</a:t>
            </a:r>
            <a:endParaRPr/>
          </a:p>
        </p:txBody>
      </p:sp>
      <p:sp>
        <p:nvSpPr>
          <p:cNvPr id="403" name="Google Shape;403;p60"/>
          <p:cNvSpPr txBox="1"/>
          <p:nvPr>
            <p:ph idx="4294967295" type="title"/>
          </p:nvPr>
        </p:nvSpPr>
        <p:spPr>
          <a:xfrm>
            <a:off x="7234267" y="164380"/>
            <a:ext cx="1647300" cy="23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OVERVIEW</a:t>
            </a:r>
            <a:endParaRPr/>
          </a:p>
        </p:txBody>
      </p:sp>
      <p:sp>
        <p:nvSpPr>
          <p:cNvPr id="404" name="Google Shape;404;p60"/>
          <p:cNvSpPr txBox="1"/>
          <p:nvPr/>
        </p:nvSpPr>
        <p:spPr>
          <a:xfrm>
            <a:off x="6999226" y="164375"/>
            <a:ext cx="1882500" cy="238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chemeClr val="lt1"/>
                </a:solidFill>
                <a:latin typeface="Roboto Mono"/>
                <a:ea typeface="Roboto Mono"/>
                <a:cs typeface="Roboto Mono"/>
                <a:sym typeface="Roboto Mono"/>
              </a:rPr>
              <a:t>PATIENT MORTALITY PREDICTION PROJECT</a:t>
            </a:r>
            <a:endParaRPr sz="600">
              <a:solidFill>
                <a:schemeClr val="lt1"/>
              </a:solidFill>
              <a:latin typeface="Roboto Mono"/>
              <a:ea typeface="Roboto Mono"/>
              <a:cs typeface="Roboto Mono"/>
              <a:sym typeface="Roboto Mono"/>
            </a:endParaRPr>
          </a:p>
          <a:p>
            <a:pPr indent="0" lvl="0" marL="0" rtl="0" algn="r">
              <a:spcBef>
                <a:spcPts val="0"/>
              </a:spcBef>
              <a:spcAft>
                <a:spcPts val="0"/>
              </a:spcAft>
              <a:buNone/>
            </a:pPr>
            <a:r>
              <a:t/>
            </a:r>
            <a:endParaRPr sz="600">
              <a:solidFill>
                <a:schemeClr val="lt1"/>
              </a:solidFill>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1"/>
          <p:cNvSpPr/>
          <p:nvPr/>
        </p:nvSpPr>
        <p:spPr>
          <a:xfrm>
            <a:off x="6070650" y="1965517"/>
            <a:ext cx="2896800" cy="1966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10" name="Google Shape;410;p61"/>
          <p:cNvSpPr/>
          <p:nvPr/>
        </p:nvSpPr>
        <p:spPr>
          <a:xfrm>
            <a:off x="2801150" y="1730467"/>
            <a:ext cx="3064500" cy="2436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11" name="Google Shape;411;p61"/>
          <p:cNvSpPr txBox="1"/>
          <p:nvPr>
            <p:ph idx="1" type="body"/>
          </p:nvPr>
        </p:nvSpPr>
        <p:spPr>
          <a:xfrm>
            <a:off x="298175" y="505264"/>
            <a:ext cx="8673000" cy="116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300">
                <a:latin typeface="Inter"/>
                <a:ea typeface="Inter"/>
                <a:cs typeface="Inter"/>
                <a:sym typeface="Inter"/>
              </a:rPr>
              <a:t>Feature Selection:</a:t>
            </a:r>
            <a:endParaRPr b="1" sz="3300">
              <a:latin typeface="Inter"/>
              <a:ea typeface="Inter"/>
              <a:cs typeface="Inter"/>
              <a:sym typeface="Inter"/>
            </a:endParaRPr>
          </a:p>
          <a:p>
            <a:pPr indent="0" lvl="0" marL="0" rtl="0" algn="l">
              <a:lnSpc>
                <a:spcPct val="115000"/>
              </a:lnSpc>
              <a:spcBef>
                <a:spcPts val="0"/>
              </a:spcBef>
              <a:spcAft>
                <a:spcPts val="0"/>
              </a:spcAft>
              <a:buNone/>
            </a:pPr>
            <a:r>
              <a:rPr lang="en" sz="1300">
                <a:latin typeface="Roboto Mono"/>
                <a:ea typeface="Roboto Mono"/>
                <a:cs typeface="Roboto Mono"/>
                <a:sym typeface="Roboto Mono"/>
              </a:rPr>
              <a:t>Investigating if a smaller set of relevant features improve performance as opposed to using all features</a:t>
            </a:r>
            <a:endParaRPr sz="3100">
              <a:latin typeface="Roboto Mono Medium"/>
              <a:ea typeface="Roboto Mono Medium"/>
              <a:cs typeface="Roboto Mono Medium"/>
              <a:sym typeface="Roboto Mono Medium"/>
            </a:endParaRPr>
          </a:p>
        </p:txBody>
      </p:sp>
      <p:sp>
        <p:nvSpPr>
          <p:cNvPr id="412" name="Google Shape;412;p61"/>
          <p:cNvSpPr txBox="1"/>
          <p:nvPr/>
        </p:nvSpPr>
        <p:spPr>
          <a:xfrm>
            <a:off x="7063350" y="164375"/>
            <a:ext cx="1904100" cy="238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Roboto Mono"/>
                <a:ea typeface="Roboto Mono"/>
                <a:cs typeface="Roboto Mono"/>
                <a:sym typeface="Roboto Mono"/>
              </a:rPr>
              <a:t>PATIENT MORTALITY PREDICTION PROJECT</a:t>
            </a:r>
            <a:endParaRPr sz="600">
              <a:solidFill>
                <a:schemeClr val="dk1"/>
              </a:solidFill>
              <a:latin typeface="Roboto Mono"/>
              <a:ea typeface="Roboto Mono"/>
              <a:cs typeface="Roboto Mono"/>
              <a:sym typeface="Roboto Mono"/>
            </a:endParaRPr>
          </a:p>
        </p:txBody>
      </p:sp>
      <p:sp>
        <p:nvSpPr>
          <p:cNvPr id="413" name="Google Shape;413;p61"/>
          <p:cNvSpPr/>
          <p:nvPr/>
        </p:nvSpPr>
        <p:spPr>
          <a:xfrm>
            <a:off x="298175" y="2138895"/>
            <a:ext cx="2231400" cy="1612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14" name="Google Shape;414;p61"/>
          <p:cNvSpPr txBox="1"/>
          <p:nvPr/>
        </p:nvSpPr>
        <p:spPr>
          <a:xfrm>
            <a:off x="298175" y="2138895"/>
            <a:ext cx="2231400" cy="15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Inter"/>
                <a:ea typeface="Inter"/>
                <a:cs typeface="Inter"/>
                <a:sym typeface="Inter"/>
              </a:rPr>
              <a:t>Group 1: Demographics</a:t>
            </a:r>
            <a:endParaRPr b="1" sz="1800">
              <a:solidFill>
                <a:schemeClr val="accent1"/>
              </a:solidFill>
              <a:latin typeface="Inter"/>
              <a:ea typeface="Inter"/>
              <a:cs typeface="Inter"/>
              <a:sym typeface="Inter"/>
            </a:endParaRPr>
          </a:p>
          <a:p>
            <a:pPr indent="-323850" lvl="0" marL="457200" rtl="0" algn="l">
              <a:spcBef>
                <a:spcPts val="0"/>
              </a:spcBef>
              <a:spcAft>
                <a:spcPts val="0"/>
              </a:spcAft>
              <a:buClr>
                <a:schemeClr val="accent1"/>
              </a:buClr>
              <a:buSzPts val="1500"/>
              <a:buFont typeface="Inter"/>
              <a:buChar char="➔"/>
            </a:pPr>
            <a:r>
              <a:rPr lang="en" sz="1500">
                <a:solidFill>
                  <a:schemeClr val="accent1"/>
                </a:solidFill>
                <a:latin typeface="Inter"/>
                <a:ea typeface="Inter"/>
                <a:cs typeface="Inter"/>
                <a:sym typeface="Inter"/>
              </a:rPr>
              <a:t>Age</a:t>
            </a:r>
            <a:endParaRPr sz="1500">
              <a:solidFill>
                <a:schemeClr val="accent1"/>
              </a:solidFill>
              <a:latin typeface="Inter"/>
              <a:ea typeface="Inter"/>
              <a:cs typeface="Inter"/>
              <a:sym typeface="Inter"/>
            </a:endParaRPr>
          </a:p>
          <a:p>
            <a:pPr indent="-323850" lvl="0" marL="457200" rtl="0" algn="l">
              <a:spcBef>
                <a:spcPts val="0"/>
              </a:spcBef>
              <a:spcAft>
                <a:spcPts val="0"/>
              </a:spcAft>
              <a:buClr>
                <a:schemeClr val="accent1"/>
              </a:buClr>
              <a:buSzPts val="1500"/>
              <a:buFont typeface="Inter"/>
              <a:buChar char="➔"/>
            </a:pPr>
            <a:r>
              <a:rPr lang="en" sz="1500">
                <a:solidFill>
                  <a:schemeClr val="accent1"/>
                </a:solidFill>
                <a:latin typeface="Inter"/>
                <a:ea typeface="Inter"/>
                <a:cs typeface="Inter"/>
                <a:sym typeface="Inter"/>
              </a:rPr>
              <a:t>Gender </a:t>
            </a:r>
            <a:endParaRPr sz="1500">
              <a:solidFill>
                <a:schemeClr val="accent1"/>
              </a:solidFill>
              <a:latin typeface="Inter"/>
              <a:ea typeface="Inter"/>
              <a:cs typeface="Inter"/>
              <a:sym typeface="Inter"/>
            </a:endParaRPr>
          </a:p>
          <a:p>
            <a:pPr indent="-323850" lvl="0" marL="457200" rtl="0" algn="l">
              <a:spcBef>
                <a:spcPts val="0"/>
              </a:spcBef>
              <a:spcAft>
                <a:spcPts val="0"/>
              </a:spcAft>
              <a:buClr>
                <a:schemeClr val="accent1"/>
              </a:buClr>
              <a:buSzPts val="1500"/>
              <a:buFont typeface="Inter"/>
              <a:buChar char="➔"/>
            </a:pPr>
            <a:r>
              <a:rPr lang="en" sz="1500">
                <a:solidFill>
                  <a:schemeClr val="accent1"/>
                </a:solidFill>
                <a:latin typeface="Inter"/>
                <a:ea typeface="Inter"/>
                <a:cs typeface="Inter"/>
                <a:sym typeface="Inter"/>
              </a:rPr>
              <a:t>Race</a:t>
            </a:r>
            <a:endParaRPr sz="2200">
              <a:solidFill>
                <a:schemeClr val="accent1"/>
              </a:solidFill>
              <a:latin typeface="Inter"/>
              <a:ea typeface="Inter"/>
              <a:cs typeface="Inter"/>
              <a:sym typeface="Inter"/>
            </a:endParaRPr>
          </a:p>
        </p:txBody>
      </p:sp>
      <p:sp>
        <p:nvSpPr>
          <p:cNvPr id="415" name="Google Shape;415;p61"/>
          <p:cNvSpPr txBox="1"/>
          <p:nvPr/>
        </p:nvSpPr>
        <p:spPr>
          <a:xfrm>
            <a:off x="2874187" y="1723517"/>
            <a:ext cx="2956500" cy="2147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chemeClr val="accent1"/>
                </a:solidFill>
                <a:latin typeface="Inter"/>
                <a:ea typeface="Inter"/>
                <a:cs typeface="Inter"/>
                <a:sym typeface="Inter"/>
              </a:rPr>
              <a:t>Group 2: Conditions + Demographics</a:t>
            </a:r>
            <a:endParaRPr sz="1300">
              <a:solidFill>
                <a:schemeClr val="accent1"/>
              </a:solidFill>
              <a:latin typeface="Inter"/>
              <a:ea typeface="Inter"/>
              <a:cs typeface="Inter"/>
              <a:sym typeface="Inter"/>
            </a:endParaRPr>
          </a:p>
          <a:p>
            <a:pPr indent="-323850" lvl="0" marL="457200" rtl="0" algn="l">
              <a:spcBef>
                <a:spcPts val="0"/>
              </a:spcBef>
              <a:spcAft>
                <a:spcPts val="0"/>
              </a:spcAft>
              <a:buClr>
                <a:schemeClr val="accent1"/>
              </a:buClr>
              <a:buSzPts val="1500"/>
              <a:buFont typeface="Inter"/>
              <a:buChar char="➔"/>
            </a:pPr>
            <a:r>
              <a:rPr lang="en" sz="1500">
                <a:solidFill>
                  <a:schemeClr val="accent1"/>
                </a:solidFill>
                <a:latin typeface="Inter"/>
                <a:ea typeface="Inter"/>
                <a:cs typeface="Inter"/>
                <a:sym typeface="Inter"/>
              </a:rPr>
              <a:t>Cerebrovascular Disease</a:t>
            </a:r>
            <a:endParaRPr sz="1500">
              <a:solidFill>
                <a:schemeClr val="accent1"/>
              </a:solidFill>
              <a:latin typeface="Inter"/>
              <a:ea typeface="Inter"/>
              <a:cs typeface="Inter"/>
              <a:sym typeface="Inter"/>
            </a:endParaRPr>
          </a:p>
          <a:p>
            <a:pPr indent="-323850" lvl="0" marL="457200" rtl="0" algn="l">
              <a:spcBef>
                <a:spcPts val="0"/>
              </a:spcBef>
              <a:spcAft>
                <a:spcPts val="0"/>
              </a:spcAft>
              <a:buClr>
                <a:schemeClr val="accent1"/>
              </a:buClr>
              <a:buSzPts val="1500"/>
              <a:buFont typeface="Inter"/>
              <a:buChar char="➔"/>
            </a:pPr>
            <a:r>
              <a:rPr lang="en" sz="1500">
                <a:solidFill>
                  <a:schemeClr val="accent1"/>
                </a:solidFill>
                <a:latin typeface="Inter"/>
                <a:ea typeface="Inter"/>
                <a:cs typeface="Inter"/>
                <a:sym typeface="Inter"/>
              </a:rPr>
              <a:t>Congestive Heart Failure </a:t>
            </a:r>
            <a:endParaRPr sz="1500">
              <a:solidFill>
                <a:schemeClr val="accent1"/>
              </a:solidFill>
              <a:latin typeface="Inter"/>
              <a:ea typeface="Inter"/>
              <a:cs typeface="Inter"/>
              <a:sym typeface="Inter"/>
            </a:endParaRPr>
          </a:p>
          <a:p>
            <a:pPr indent="-323850" lvl="0" marL="457200" rtl="0" algn="l">
              <a:spcBef>
                <a:spcPts val="0"/>
              </a:spcBef>
              <a:spcAft>
                <a:spcPts val="0"/>
              </a:spcAft>
              <a:buClr>
                <a:schemeClr val="accent1"/>
              </a:buClr>
              <a:buSzPts val="1500"/>
              <a:buFont typeface="Inter"/>
              <a:buChar char="➔"/>
            </a:pPr>
            <a:r>
              <a:rPr lang="en" sz="1500">
                <a:solidFill>
                  <a:schemeClr val="accent1"/>
                </a:solidFill>
                <a:latin typeface="Inter"/>
                <a:ea typeface="Inter"/>
                <a:cs typeface="Inter"/>
                <a:sym typeface="Inter"/>
              </a:rPr>
              <a:t>End-Stage Disease</a:t>
            </a:r>
            <a:endParaRPr sz="1500">
              <a:solidFill>
                <a:schemeClr val="accent1"/>
              </a:solidFill>
              <a:latin typeface="Inter"/>
              <a:ea typeface="Inter"/>
              <a:cs typeface="Inter"/>
              <a:sym typeface="Inter"/>
            </a:endParaRPr>
          </a:p>
          <a:p>
            <a:pPr indent="-323850" lvl="0" marL="457200" rtl="0" algn="l">
              <a:spcBef>
                <a:spcPts val="0"/>
              </a:spcBef>
              <a:spcAft>
                <a:spcPts val="0"/>
              </a:spcAft>
              <a:buClr>
                <a:schemeClr val="accent1"/>
              </a:buClr>
              <a:buSzPts val="1500"/>
              <a:buFont typeface="Inter"/>
              <a:buChar char="➔"/>
            </a:pPr>
            <a:r>
              <a:rPr lang="en" sz="1500">
                <a:solidFill>
                  <a:schemeClr val="accent1"/>
                </a:solidFill>
                <a:latin typeface="Inter"/>
                <a:ea typeface="Inter"/>
                <a:cs typeface="Inter"/>
                <a:sym typeface="Inter"/>
              </a:rPr>
              <a:t>Myocardial Infarction</a:t>
            </a:r>
            <a:endParaRPr sz="1500">
              <a:solidFill>
                <a:schemeClr val="accent1"/>
              </a:solidFill>
              <a:latin typeface="Inter"/>
              <a:ea typeface="Inter"/>
              <a:cs typeface="Inter"/>
              <a:sym typeface="Inter"/>
            </a:endParaRPr>
          </a:p>
          <a:p>
            <a:pPr indent="-323850" lvl="0" marL="457200" rtl="0" algn="l">
              <a:spcBef>
                <a:spcPts val="0"/>
              </a:spcBef>
              <a:spcAft>
                <a:spcPts val="0"/>
              </a:spcAft>
              <a:buClr>
                <a:schemeClr val="accent1"/>
              </a:buClr>
              <a:buSzPts val="1500"/>
              <a:buFont typeface="Inter"/>
              <a:buChar char="➔"/>
            </a:pPr>
            <a:r>
              <a:rPr lang="en" sz="1500">
                <a:solidFill>
                  <a:schemeClr val="accent1"/>
                </a:solidFill>
                <a:latin typeface="Inter"/>
                <a:ea typeface="Inter"/>
                <a:cs typeface="Inter"/>
                <a:sym typeface="Inter"/>
              </a:rPr>
              <a:t>Peripheral Vascular Disease</a:t>
            </a:r>
            <a:endParaRPr sz="1500">
              <a:solidFill>
                <a:schemeClr val="accent1"/>
              </a:solidFill>
              <a:latin typeface="Inter"/>
              <a:ea typeface="Inter"/>
              <a:cs typeface="Inter"/>
              <a:sym typeface="Inter"/>
            </a:endParaRPr>
          </a:p>
          <a:p>
            <a:pPr indent="-323850" lvl="0" marL="457200" rtl="0" algn="l">
              <a:spcBef>
                <a:spcPts val="0"/>
              </a:spcBef>
              <a:spcAft>
                <a:spcPts val="0"/>
              </a:spcAft>
              <a:buClr>
                <a:schemeClr val="accent1"/>
              </a:buClr>
              <a:buSzPts val="1500"/>
              <a:buFont typeface="Inter"/>
              <a:buChar char="➔"/>
            </a:pPr>
            <a:r>
              <a:rPr lang="en" sz="1500">
                <a:solidFill>
                  <a:schemeClr val="accent1"/>
                </a:solidFill>
                <a:latin typeface="Inter"/>
                <a:ea typeface="Inter"/>
                <a:cs typeface="Inter"/>
                <a:sym typeface="Inter"/>
              </a:rPr>
              <a:t>+ Demographics</a:t>
            </a:r>
            <a:endParaRPr sz="1500">
              <a:solidFill>
                <a:schemeClr val="accent1"/>
              </a:solidFill>
              <a:latin typeface="Inter"/>
              <a:ea typeface="Inter"/>
              <a:cs typeface="Inter"/>
              <a:sym typeface="Inter"/>
            </a:endParaRPr>
          </a:p>
        </p:txBody>
      </p:sp>
      <p:sp>
        <p:nvSpPr>
          <p:cNvPr id="416" name="Google Shape;416;p61"/>
          <p:cNvSpPr txBox="1"/>
          <p:nvPr/>
        </p:nvSpPr>
        <p:spPr>
          <a:xfrm>
            <a:off x="6117574" y="1965520"/>
            <a:ext cx="2829300" cy="177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Inter"/>
                <a:ea typeface="Inter"/>
                <a:cs typeface="Inter"/>
                <a:sym typeface="Inter"/>
              </a:rPr>
              <a:t>Group 3: Full Matrix</a:t>
            </a:r>
            <a:endParaRPr sz="1100">
              <a:solidFill>
                <a:schemeClr val="accent1"/>
              </a:solidFill>
              <a:latin typeface="Inter"/>
              <a:ea typeface="Inter"/>
              <a:cs typeface="Inter"/>
              <a:sym typeface="Inter"/>
            </a:endParaRPr>
          </a:p>
          <a:p>
            <a:pPr indent="-323850" lvl="0" marL="457200" rtl="0" algn="l">
              <a:spcBef>
                <a:spcPts val="0"/>
              </a:spcBef>
              <a:spcAft>
                <a:spcPts val="0"/>
              </a:spcAft>
              <a:buClr>
                <a:schemeClr val="accent1"/>
              </a:buClr>
              <a:buSzPts val="1500"/>
              <a:buFont typeface="Inter"/>
              <a:buChar char="➔"/>
            </a:pPr>
            <a:r>
              <a:rPr lang="en" sz="1500">
                <a:solidFill>
                  <a:schemeClr val="accent1"/>
                </a:solidFill>
                <a:latin typeface="Inter"/>
                <a:ea typeface="Inter"/>
                <a:cs typeface="Inter"/>
                <a:sym typeface="Inter"/>
              </a:rPr>
              <a:t>Cancer_drug</a:t>
            </a:r>
            <a:endParaRPr sz="1500">
              <a:solidFill>
                <a:schemeClr val="accent1"/>
              </a:solidFill>
              <a:latin typeface="Inter"/>
              <a:ea typeface="Inter"/>
              <a:cs typeface="Inter"/>
              <a:sym typeface="Inter"/>
            </a:endParaRPr>
          </a:p>
          <a:p>
            <a:pPr indent="-323850" lvl="0" marL="457200" rtl="0" algn="l">
              <a:spcBef>
                <a:spcPts val="0"/>
              </a:spcBef>
              <a:spcAft>
                <a:spcPts val="0"/>
              </a:spcAft>
              <a:buClr>
                <a:schemeClr val="accent1"/>
              </a:buClr>
              <a:buSzPts val="1500"/>
              <a:buFont typeface="Inter"/>
              <a:buChar char="➔"/>
            </a:pPr>
            <a:r>
              <a:rPr lang="en" sz="1500">
                <a:solidFill>
                  <a:schemeClr val="accent1"/>
                </a:solidFill>
                <a:latin typeface="Inter"/>
                <a:ea typeface="Inter"/>
                <a:cs typeface="Inter"/>
                <a:sym typeface="Inter"/>
              </a:rPr>
              <a:t>Palliative_care_drug</a:t>
            </a:r>
            <a:endParaRPr sz="1500">
              <a:solidFill>
                <a:schemeClr val="accent1"/>
              </a:solidFill>
              <a:latin typeface="Inter"/>
              <a:ea typeface="Inter"/>
              <a:cs typeface="Inter"/>
              <a:sym typeface="Inter"/>
            </a:endParaRPr>
          </a:p>
          <a:p>
            <a:pPr indent="-323850" lvl="0" marL="457200" rtl="0" algn="l">
              <a:spcBef>
                <a:spcPts val="0"/>
              </a:spcBef>
              <a:spcAft>
                <a:spcPts val="0"/>
              </a:spcAft>
              <a:buClr>
                <a:schemeClr val="accent1"/>
              </a:buClr>
              <a:buSzPts val="1500"/>
              <a:buFont typeface="Inter"/>
              <a:buChar char="➔"/>
            </a:pPr>
            <a:r>
              <a:rPr lang="en" sz="1500">
                <a:solidFill>
                  <a:schemeClr val="accent1"/>
                </a:solidFill>
                <a:latin typeface="Inter"/>
                <a:ea typeface="Inter"/>
                <a:cs typeface="Inter"/>
                <a:sym typeface="Inter"/>
              </a:rPr>
              <a:t>Serious_disease_drug</a:t>
            </a:r>
            <a:endParaRPr sz="1500">
              <a:solidFill>
                <a:schemeClr val="accent1"/>
              </a:solidFill>
              <a:latin typeface="Inter"/>
              <a:ea typeface="Inter"/>
              <a:cs typeface="Inter"/>
              <a:sym typeface="Inter"/>
            </a:endParaRPr>
          </a:p>
          <a:p>
            <a:pPr indent="-323850" lvl="0" marL="457200" rtl="0" algn="l">
              <a:spcBef>
                <a:spcPts val="0"/>
              </a:spcBef>
              <a:spcAft>
                <a:spcPts val="0"/>
              </a:spcAft>
              <a:buClr>
                <a:schemeClr val="accent1"/>
              </a:buClr>
              <a:buSzPts val="1500"/>
              <a:buFont typeface="Inter"/>
              <a:buChar char="➔"/>
            </a:pPr>
            <a:r>
              <a:rPr lang="en" sz="1500">
                <a:solidFill>
                  <a:schemeClr val="accent1"/>
                </a:solidFill>
                <a:latin typeface="Inter"/>
                <a:ea typeface="Inter"/>
                <a:cs typeface="Inter"/>
                <a:sym typeface="Inter"/>
              </a:rPr>
              <a:t>High_risk_admission</a:t>
            </a:r>
            <a:endParaRPr sz="1500">
              <a:solidFill>
                <a:schemeClr val="accent1"/>
              </a:solidFill>
              <a:latin typeface="Inter"/>
              <a:ea typeface="Inter"/>
              <a:cs typeface="Inter"/>
              <a:sym typeface="Inter"/>
            </a:endParaRPr>
          </a:p>
          <a:p>
            <a:pPr indent="-323850" lvl="0" marL="457200" rtl="0" algn="l">
              <a:spcBef>
                <a:spcPts val="0"/>
              </a:spcBef>
              <a:spcAft>
                <a:spcPts val="0"/>
              </a:spcAft>
              <a:buClr>
                <a:schemeClr val="accent1"/>
              </a:buClr>
              <a:buSzPts val="1500"/>
              <a:buFont typeface="Inter"/>
              <a:buChar char="➔"/>
            </a:pPr>
            <a:r>
              <a:rPr lang="en" sz="1500">
                <a:solidFill>
                  <a:schemeClr val="accent1"/>
                </a:solidFill>
                <a:latin typeface="Inter"/>
                <a:ea typeface="Inter"/>
                <a:cs typeface="Inter"/>
                <a:sym typeface="Inter"/>
              </a:rPr>
              <a:t>+ Conditions</a:t>
            </a:r>
            <a:endParaRPr sz="1500">
              <a:solidFill>
                <a:schemeClr val="accent1"/>
              </a:solidFill>
              <a:latin typeface="Inter"/>
              <a:ea typeface="Inter"/>
              <a:cs typeface="Inter"/>
              <a:sym typeface="Inter"/>
            </a:endParaRPr>
          </a:p>
          <a:p>
            <a:pPr indent="-323850" lvl="0" marL="457200" rtl="0" algn="l">
              <a:spcBef>
                <a:spcPts val="0"/>
              </a:spcBef>
              <a:spcAft>
                <a:spcPts val="0"/>
              </a:spcAft>
              <a:buClr>
                <a:schemeClr val="accent1"/>
              </a:buClr>
              <a:buSzPts val="1500"/>
              <a:buFont typeface="Inter"/>
              <a:buChar char="➔"/>
            </a:pPr>
            <a:r>
              <a:rPr lang="en" sz="1500">
                <a:solidFill>
                  <a:schemeClr val="accent1"/>
                </a:solidFill>
                <a:latin typeface="Inter"/>
                <a:ea typeface="Inter"/>
                <a:cs typeface="Inter"/>
                <a:sym typeface="Inter"/>
              </a:rPr>
              <a:t>+ Demographics</a:t>
            </a:r>
            <a:endParaRPr sz="1500">
              <a:solidFill>
                <a:schemeClr val="accent1"/>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2"/>
          <p:cNvSpPr txBox="1"/>
          <p:nvPr>
            <p:ph type="title"/>
          </p:nvPr>
        </p:nvSpPr>
        <p:spPr>
          <a:xfrm>
            <a:off x="210025" y="292975"/>
            <a:ext cx="4055400" cy="2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Evaluation of the Models</a:t>
            </a:r>
            <a:endParaRPr sz="1800"/>
          </a:p>
        </p:txBody>
      </p:sp>
      <p:cxnSp>
        <p:nvCxnSpPr>
          <p:cNvPr id="422" name="Google Shape;422;p62"/>
          <p:cNvCxnSpPr/>
          <p:nvPr/>
        </p:nvCxnSpPr>
        <p:spPr>
          <a:xfrm>
            <a:off x="2109606" y="1222600"/>
            <a:ext cx="2462400" cy="0"/>
          </a:xfrm>
          <a:prstGeom prst="straightConnector1">
            <a:avLst/>
          </a:prstGeom>
          <a:noFill/>
          <a:ln cap="flat" cmpd="sng" w="19050">
            <a:solidFill>
              <a:schemeClr val="dk1"/>
            </a:solidFill>
            <a:prstDash val="solid"/>
            <a:round/>
            <a:headEnd len="med" w="med" type="none"/>
            <a:tailEnd len="med" w="med" type="oval"/>
          </a:ln>
        </p:spPr>
      </p:cxnSp>
      <p:sp>
        <p:nvSpPr>
          <p:cNvPr id="423" name="Google Shape;423;p62"/>
          <p:cNvSpPr txBox="1"/>
          <p:nvPr/>
        </p:nvSpPr>
        <p:spPr>
          <a:xfrm>
            <a:off x="473506" y="1102000"/>
            <a:ext cx="1904100" cy="24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1500">
                <a:solidFill>
                  <a:schemeClr val="dk1"/>
                </a:solidFill>
                <a:latin typeface="Roboto Mono Medium"/>
                <a:ea typeface="Roboto Mono Medium"/>
                <a:cs typeface="Roboto Mono Medium"/>
                <a:sym typeface="Roboto Mono Medium"/>
              </a:rPr>
              <a:t>First Model</a:t>
            </a:r>
            <a:endParaRPr sz="1700">
              <a:solidFill>
                <a:schemeClr val="dk1"/>
              </a:solidFill>
              <a:latin typeface="Roboto Mono Medium"/>
              <a:ea typeface="Roboto Mono Medium"/>
              <a:cs typeface="Roboto Mono Medium"/>
              <a:sym typeface="Roboto Mono Medium"/>
            </a:endParaRPr>
          </a:p>
        </p:txBody>
      </p:sp>
      <p:cxnSp>
        <p:nvCxnSpPr>
          <p:cNvPr id="424" name="Google Shape;424;p62"/>
          <p:cNvCxnSpPr/>
          <p:nvPr/>
        </p:nvCxnSpPr>
        <p:spPr>
          <a:xfrm>
            <a:off x="2109592" y="2906388"/>
            <a:ext cx="2462400" cy="0"/>
          </a:xfrm>
          <a:prstGeom prst="straightConnector1">
            <a:avLst/>
          </a:prstGeom>
          <a:noFill/>
          <a:ln cap="flat" cmpd="sng" w="19050">
            <a:solidFill>
              <a:schemeClr val="dk1"/>
            </a:solidFill>
            <a:prstDash val="solid"/>
            <a:round/>
            <a:headEnd len="med" w="med" type="none"/>
            <a:tailEnd len="med" w="med" type="oval"/>
          </a:ln>
        </p:spPr>
      </p:cxnSp>
      <p:sp>
        <p:nvSpPr>
          <p:cNvPr id="425" name="Google Shape;425;p62"/>
          <p:cNvSpPr txBox="1"/>
          <p:nvPr/>
        </p:nvSpPr>
        <p:spPr>
          <a:xfrm>
            <a:off x="353792" y="2785788"/>
            <a:ext cx="2023800" cy="24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1500">
                <a:solidFill>
                  <a:schemeClr val="dk1"/>
                </a:solidFill>
                <a:latin typeface="Roboto Mono Medium"/>
                <a:ea typeface="Roboto Mono Medium"/>
                <a:cs typeface="Roboto Mono Medium"/>
                <a:sym typeface="Roboto Mono Medium"/>
              </a:rPr>
              <a:t>Second Model</a:t>
            </a:r>
            <a:endParaRPr sz="1500">
              <a:solidFill>
                <a:schemeClr val="dk1"/>
              </a:solidFill>
              <a:latin typeface="Roboto Mono Medium"/>
              <a:ea typeface="Roboto Mono Medium"/>
              <a:cs typeface="Roboto Mono Medium"/>
              <a:sym typeface="Roboto Mono Medium"/>
            </a:endParaRPr>
          </a:p>
        </p:txBody>
      </p:sp>
      <p:graphicFrame>
        <p:nvGraphicFramePr>
          <p:cNvPr id="426" name="Google Shape;426;p62"/>
          <p:cNvGraphicFramePr/>
          <p:nvPr/>
        </p:nvGraphicFramePr>
        <p:xfrm>
          <a:off x="4882488" y="2224413"/>
          <a:ext cx="3000000" cy="3000000"/>
        </p:xfrm>
        <a:graphic>
          <a:graphicData uri="http://schemas.openxmlformats.org/drawingml/2006/table">
            <a:tbl>
              <a:tblPr>
                <a:noFill/>
                <a:tableStyleId>{E76B17A0-79DA-44EF-92C8-E92DAAA46FDD}</a:tableStyleId>
              </a:tblPr>
              <a:tblGrid>
                <a:gridCol w="1727875"/>
                <a:gridCol w="1706425"/>
              </a:tblGrid>
              <a:tr h="648175">
                <a:tc>
                  <a:txBody>
                    <a:bodyPr/>
                    <a:lstStyle/>
                    <a:p>
                      <a:pPr indent="0" lvl="0" marL="0" rtl="0" algn="l">
                        <a:lnSpc>
                          <a:spcPct val="100000"/>
                        </a:lnSpc>
                        <a:spcBef>
                          <a:spcPts val="1200"/>
                        </a:spcBef>
                        <a:spcAft>
                          <a:spcPts val="0"/>
                        </a:spcAft>
                        <a:buClr>
                          <a:schemeClr val="dk1"/>
                        </a:buClr>
                        <a:buSzPts val="1100"/>
                        <a:buFont typeface="Arial"/>
                        <a:buNone/>
                      </a:pPr>
                      <a:r>
                        <a:rPr lang="en" sz="1000">
                          <a:solidFill>
                            <a:schemeClr val="dk1"/>
                          </a:solidFill>
                          <a:latin typeface="Inter"/>
                          <a:ea typeface="Inter"/>
                          <a:cs typeface="Inter"/>
                          <a:sym typeface="Inter"/>
                        </a:rPr>
                        <a:t>Logistic Regression</a:t>
                      </a:r>
                      <a:endParaRPr sz="1000">
                        <a:solidFill>
                          <a:schemeClr val="dk1"/>
                        </a:solidFill>
                        <a:latin typeface="Inter"/>
                        <a:ea typeface="Inter"/>
                        <a:cs typeface="Inter"/>
                        <a:sym typeface="Inter"/>
                      </a:endParaRPr>
                    </a:p>
                    <a:p>
                      <a:pPr indent="-292100" lvl="0" marL="457200" rtl="0" algn="l">
                        <a:lnSpc>
                          <a:spcPct val="115000"/>
                        </a:lnSpc>
                        <a:spcBef>
                          <a:spcPts val="1200"/>
                        </a:spcBef>
                        <a:spcAft>
                          <a:spcPts val="0"/>
                        </a:spcAft>
                        <a:buClr>
                          <a:schemeClr val="dk1"/>
                        </a:buClr>
                        <a:buSzPts val="1000"/>
                        <a:buFont typeface="Inter"/>
                        <a:buChar char="●"/>
                      </a:pPr>
                      <a:r>
                        <a:rPr lang="en" sz="1000">
                          <a:solidFill>
                            <a:schemeClr val="dk1"/>
                          </a:solidFill>
                          <a:latin typeface="Inter"/>
                          <a:ea typeface="Inter"/>
                          <a:cs typeface="Inter"/>
                          <a:sym typeface="Inter"/>
                        </a:rPr>
                        <a:t>Precision: 0.01</a:t>
                      </a:r>
                      <a:endParaRPr sz="1000">
                        <a:solidFill>
                          <a:schemeClr val="dk1"/>
                        </a:solidFill>
                        <a:latin typeface="Inter"/>
                        <a:ea typeface="Inter"/>
                        <a:cs typeface="Inter"/>
                        <a:sym typeface="Inter"/>
                      </a:endParaRPr>
                    </a:p>
                    <a:p>
                      <a:pPr indent="-292100" lvl="0" marL="457200" rtl="0" algn="l">
                        <a:lnSpc>
                          <a:spcPct val="115000"/>
                        </a:lnSpc>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Recall: 0.53</a:t>
                      </a:r>
                      <a:endParaRPr sz="1000">
                        <a:solidFill>
                          <a:schemeClr val="dk1"/>
                        </a:solidFill>
                        <a:latin typeface="Inter"/>
                        <a:ea typeface="Inter"/>
                        <a:cs typeface="Inter"/>
                        <a:sym typeface="Inter"/>
                      </a:endParaRPr>
                    </a:p>
                    <a:p>
                      <a:pPr indent="-292100" lvl="0" marL="457200" rtl="0" algn="l">
                        <a:lnSpc>
                          <a:spcPct val="115000"/>
                        </a:lnSpc>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F1-score: 0.02</a:t>
                      </a:r>
                      <a:endParaRPr sz="1000">
                        <a:solidFill>
                          <a:schemeClr val="dk1"/>
                        </a:solidFill>
                        <a:latin typeface="Inter"/>
                        <a:ea typeface="Inter"/>
                        <a:cs typeface="Inter"/>
                        <a:sym typeface="Inter"/>
                      </a:endParaRPr>
                    </a:p>
                    <a:p>
                      <a:pPr indent="-292100" lvl="0" marL="457200" rtl="0" algn="l">
                        <a:lnSpc>
                          <a:spcPct val="115000"/>
                        </a:lnSpc>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AUC-ROC:  0.662</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1200"/>
                        </a:spcBef>
                        <a:spcAft>
                          <a:spcPts val="0"/>
                        </a:spcAft>
                        <a:buClr>
                          <a:schemeClr val="dk1"/>
                        </a:buClr>
                        <a:buSzPts val="1100"/>
                        <a:buFont typeface="Arial"/>
                        <a:buNone/>
                      </a:pPr>
                      <a:r>
                        <a:rPr lang="en" sz="1000">
                          <a:solidFill>
                            <a:schemeClr val="dk1"/>
                          </a:solidFill>
                          <a:latin typeface="Inter"/>
                          <a:ea typeface="Inter"/>
                          <a:cs typeface="Inter"/>
                          <a:sym typeface="Inter"/>
                        </a:rPr>
                        <a:t>Random Forest</a:t>
                      </a:r>
                      <a:endParaRPr sz="1000">
                        <a:solidFill>
                          <a:schemeClr val="dk1"/>
                        </a:solidFill>
                        <a:latin typeface="Inter"/>
                        <a:ea typeface="Inter"/>
                        <a:cs typeface="Inter"/>
                        <a:sym typeface="Inter"/>
                      </a:endParaRPr>
                    </a:p>
                    <a:p>
                      <a:pPr indent="-292100" lvl="0" marL="457200" rtl="0" algn="l">
                        <a:lnSpc>
                          <a:spcPct val="115000"/>
                        </a:lnSpc>
                        <a:spcBef>
                          <a:spcPts val="1200"/>
                        </a:spcBef>
                        <a:spcAft>
                          <a:spcPts val="0"/>
                        </a:spcAft>
                        <a:buClr>
                          <a:schemeClr val="dk1"/>
                        </a:buClr>
                        <a:buSzPts val="1000"/>
                        <a:buFont typeface="Inter"/>
                        <a:buChar char="●"/>
                      </a:pPr>
                      <a:r>
                        <a:rPr lang="en" sz="1000">
                          <a:solidFill>
                            <a:schemeClr val="dk1"/>
                          </a:solidFill>
                          <a:latin typeface="Inter"/>
                          <a:ea typeface="Inter"/>
                          <a:cs typeface="Inter"/>
                          <a:sym typeface="Inter"/>
                        </a:rPr>
                        <a:t>Precision: 0.01</a:t>
                      </a:r>
                      <a:endParaRPr sz="1000">
                        <a:solidFill>
                          <a:schemeClr val="dk1"/>
                        </a:solidFill>
                        <a:latin typeface="Inter"/>
                        <a:ea typeface="Inter"/>
                        <a:cs typeface="Inter"/>
                        <a:sym typeface="Inter"/>
                      </a:endParaRPr>
                    </a:p>
                    <a:p>
                      <a:pPr indent="-292100" lvl="0" marL="457200" rtl="0" algn="l">
                        <a:lnSpc>
                          <a:spcPct val="115000"/>
                        </a:lnSpc>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Recall: 0.24</a:t>
                      </a:r>
                      <a:endParaRPr sz="1000">
                        <a:solidFill>
                          <a:schemeClr val="dk1"/>
                        </a:solidFill>
                        <a:latin typeface="Inter"/>
                        <a:ea typeface="Inter"/>
                        <a:cs typeface="Inter"/>
                        <a:sym typeface="Inter"/>
                      </a:endParaRPr>
                    </a:p>
                    <a:p>
                      <a:pPr indent="-292100" lvl="0" marL="457200" rtl="0" algn="l">
                        <a:lnSpc>
                          <a:spcPct val="115000"/>
                        </a:lnSpc>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F1-score: 0.02</a:t>
                      </a:r>
                      <a:endParaRPr sz="1000">
                        <a:solidFill>
                          <a:schemeClr val="dk1"/>
                        </a:solidFill>
                        <a:latin typeface="Inter"/>
                        <a:ea typeface="Inter"/>
                        <a:cs typeface="Inter"/>
                        <a:sym typeface="Inter"/>
                      </a:endParaRPr>
                    </a:p>
                    <a:p>
                      <a:pPr indent="-292100" lvl="0" marL="457200" rtl="0" algn="l">
                        <a:lnSpc>
                          <a:spcPct val="115000"/>
                        </a:lnSpc>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AUC-ROC:  0.563</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427" name="Google Shape;427;p62"/>
          <p:cNvSpPr txBox="1"/>
          <p:nvPr/>
        </p:nvSpPr>
        <p:spPr>
          <a:xfrm>
            <a:off x="7063350" y="164375"/>
            <a:ext cx="1904100" cy="238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Roboto Mono"/>
                <a:ea typeface="Roboto Mono"/>
                <a:cs typeface="Roboto Mono"/>
                <a:sym typeface="Roboto Mono"/>
              </a:rPr>
              <a:t>PATIENT MORTALITY PREDICTION PROJECT</a:t>
            </a:r>
            <a:endParaRPr sz="600">
              <a:solidFill>
                <a:schemeClr val="dk1"/>
              </a:solidFill>
              <a:latin typeface="Roboto Mono"/>
              <a:ea typeface="Roboto Mono"/>
              <a:cs typeface="Roboto Mono"/>
              <a:sym typeface="Roboto Mono"/>
            </a:endParaRPr>
          </a:p>
        </p:txBody>
      </p:sp>
      <p:cxnSp>
        <p:nvCxnSpPr>
          <p:cNvPr id="428" name="Google Shape;428;p62"/>
          <p:cNvCxnSpPr/>
          <p:nvPr/>
        </p:nvCxnSpPr>
        <p:spPr>
          <a:xfrm>
            <a:off x="2109592" y="4375463"/>
            <a:ext cx="2462400" cy="0"/>
          </a:xfrm>
          <a:prstGeom prst="straightConnector1">
            <a:avLst/>
          </a:prstGeom>
          <a:noFill/>
          <a:ln cap="flat" cmpd="sng" w="19050">
            <a:solidFill>
              <a:schemeClr val="dk1"/>
            </a:solidFill>
            <a:prstDash val="solid"/>
            <a:round/>
            <a:headEnd len="med" w="med" type="none"/>
            <a:tailEnd len="med" w="med" type="oval"/>
          </a:ln>
        </p:spPr>
      </p:cxnSp>
      <p:sp>
        <p:nvSpPr>
          <p:cNvPr id="429" name="Google Shape;429;p62"/>
          <p:cNvSpPr txBox="1"/>
          <p:nvPr/>
        </p:nvSpPr>
        <p:spPr>
          <a:xfrm>
            <a:off x="413642" y="4254875"/>
            <a:ext cx="2023800" cy="241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1500">
                <a:solidFill>
                  <a:schemeClr val="dk1"/>
                </a:solidFill>
                <a:latin typeface="Roboto Mono Medium"/>
                <a:ea typeface="Roboto Mono Medium"/>
                <a:cs typeface="Roboto Mono Medium"/>
                <a:sym typeface="Roboto Mono Medium"/>
              </a:rPr>
              <a:t>Third</a:t>
            </a:r>
            <a:r>
              <a:rPr lang="en" sz="1500">
                <a:solidFill>
                  <a:schemeClr val="dk1"/>
                </a:solidFill>
                <a:latin typeface="Roboto Mono Medium"/>
                <a:ea typeface="Roboto Mono Medium"/>
                <a:cs typeface="Roboto Mono Medium"/>
                <a:sym typeface="Roboto Mono Medium"/>
              </a:rPr>
              <a:t> Model</a:t>
            </a:r>
            <a:endParaRPr sz="1500">
              <a:solidFill>
                <a:schemeClr val="dk1"/>
              </a:solidFill>
              <a:latin typeface="Roboto Mono Medium"/>
              <a:ea typeface="Roboto Mono Medium"/>
              <a:cs typeface="Roboto Mono Medium"/>
              <a:sym typeface="Roboto Mono Medium"/>
            </a:endParaRPr>
          </a:p>
        </p:txBody>
      </p:sp>
      <p:graphicFrame>
        <p:nvGraphicFramePr>
          <p:cNvPr id="430" name="Google Shape;430;p62"/>
          <p:cNvGraphicFramePr/>
          <p:nvPr/>
        </p:nvGraphicFramePr>
        <p:xfrm>
          <a:off x="4882488" y="3748413"/>
          <a:ext cx="3000000" cy="3000000"/>
        </p:xfrm>
        <a:graphic>
          <a:graphicData uri="http://schemas.openxmlformats.org/drawingml/2006/table">
            <a:tbl>
              <a:tblPr>
                <a:noFill/>
                <a:tableStyleId>{E76B17A0-79DA-44EF-92C8-E92DAAA46FDD}</a:tableStyleId>
              </a:tblPr>
              <a:tblGrid>
                <a:gridCol w="1727875"/>
                <a:gridCol w="1706425"/>
              </a:tblGrid>
              <a:tr h="648175">
                <a:tc>
                  <a:txBody>
                    <a:bodyPr/>
                    <a:lstStyle/>
                    <a:p>
                      <a:pPr indent="0" lvl="0" marL="0" rtl="0" algn="l">
                        <a:lnSpc>
                          <a:spcPct val="100000"/>
                        </a:lnSpc>
                        <a:spcBef>
                          <a:spcPts val="1200"/>
                        </a:spcBef>
                        <a:spcAft>
                          <a:spcPts val="0"/>
                        </a:spcAft>
                        <a:buNone/>
                      </a:pPr>
                      <a:r>
                        <a:rPr lang="en" sz="1000">
                          <a:solidFill>
                            <a:schemeClr val="dk1"/>
                          </a:solidFill>
                          <a:latin typeface="Inter"/>
                          <a:ea typeface="Inter"/>
                          <a:cs typeface="Inter"/>
                          <a:sym typeface="Inter"/>
                        </a:rPr>
                        <a:t>Logistic Regression</a:t>
                      </a:r>
                      <a:endParaRPr sz="1000">
                        <a:solidFill>
                          <a:schemeClr val="dk1"/>
                        </a:solidFill>
                        <a:latin typeface="Inter"/>
                        <a:ea typeface="Inter"/>
                        <a:cs typeface="Inter"/>
                        <a:sym typeface="Inter"/>
                      </a:endParaRPr>
                    </a:p>
                    <a:p>
                      <a:pPr indent="-292100" lvl="0" marL="457200" rtl="0" algn="l">
                        <a:lnSpc>
                          <a:spcPct val="115000"/>
                        </a:lnSpc>
                        <a:spcBef>
                          <a:spcPts val="1200"/>
                        </a:spcBef>
                        <a:spcAft>
                          <a:spcPts val="0"/>
                        </a:spcAft>
                        <a:buClr>
                          <a:schemeClr val="dk1"/>
                        </a:buClr>
                        <a:buSzPts val="1000"/>
                        <a:buFont typeface="Inter"/>
                        <a:buChar char="●"/>
                      </a:pPr>
                      <a:r>
                        <a:rPr lang="en" sz="1000">
                          <a:solidFill>
                            <a:schemeClr val="dk1"/>
                          </a:solidFill>
                          <a:latin typeface="Inter"/>
                          <a:ea typeface="Inter"/>
                          <a:cs typeface="Inter"/>
                          <a:sym typeface="Inter"/>
                        </a:rPr>
                        <a:t>Precision: 0.01</a:t>
                      </a:r>
                      <a:endParaRPr sz="1000">
                        <a:solidFill>
                          <a:schemeClr val="dk1"/>
                        </a:solidFill>
                        <a:latin typeface="Inter"/>
                        <a:ea typeface="Inter"/>
                        <a:cs typeface="Inter"/>
                        <a:sym typeface="Inter"/>
                      </a:endParaRPr>
                    </a:p>
                    <a:p>
                      <a:pPr indent="-292100" lvl="0" marL="457200" rtl="0" algn="l">
                        <a:lnSpc>
                          <a:spcPct val="115000"/>
                        </a:lnSpc>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Recall: 0.53</a:t>
                      </a:r>
                      <a:endParaRPr sz="1000">
                        <a:solidFill>
                          <a:schemeClr val="dk1"/>
                        </a:solidFill>
                        <a:latin typeface="Inter"/>
                        <a:ea typeface="Inter"/>
                        <a:cs typeface="Inter"/>
                        <a:sym typeface="Inter"/>
                      </a:endParaRPr>
                    </a:p>
                    <a:p>
                      <a:pPr indent="-292100" lvl="0" marL="457200" rtl="0" algn="l">
                        <a:lnSpc>
                          <a:spcPct val="115000"/>
                        </a:lnSpc>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F1-score: 0.02</a:t>
                      </a:r>
                      <a:endParaRPr sz="1000">
                        <a:solidFill>
                          <a:schemeClr val="dk1"/>
                        </a:solidFill>
                        <a:latin typeface="Inter"/>
                        <a:ea typeface="Inter"/>
                        <a:cs typeface="Inter"/>
                        <a:sym typeface="Inter"/>
                      </a:endParaRPr>
                    </a:p>
                    <a:p>
                      <a:pPr indent="-292100" lvl="0" marL="457200" rtl="0" algn="l">
                        <a:lnSpc>
                          <a:spcPct val="115000"/>
                        </a:lnSpc>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AUC-ROC:  </a:t>
                      </a:r>
                      <a:r>
                        <a:rPr lang="en" sz="1000">
                          <a:solidFill>
                            <a:schemeClr val="dk1"/>
                          </a:solidFill>
                          <a:latin typeface="Inter"/>
                          <a:ea typeface="Inter"/>
                          <a:cs typeface="Inter"/>
                          <a:sym typeface="Inter"/>
                        </a:rPr>
                        <a:t>0.657</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1200"/>
                        </a:spcBef>
                        <a:spcAft>
                          <a:spcPts val="0"/>
                        </a:spcAft>
                        <a:buNone/>
                      </a:pPr>
                      <a:r>
                        <a:rPr lang="en" sz="1000">
                          <a:solidFill>
                            <a:schemeClr val="dk1"/>
                          </a:solidFill>
                          <a:latin typeface="Inter"/>
                          <a:ea typeface="Inter"/>
                          <a:cs typeface="Inter"/>
                          <a:sym typeface="Inter"/>
                        </a:rPr>
                        <a:t>Random Forest</a:t>
                      </a:r>
                      <a:endParaRPr sz="1000">
                        <a:solidFill>
                          <a:schemeClr val="dk1"/>
                        </a:solidFill>
                        <a:latin typeface="Inter"/>
                        <a:ea typeface="Inter"/>
                        <a:cs typeface="Inter"/>
                        <a:sym typeface="Inter"/>
                      </a:endParaRPr>
                    </a:p>
                    <a:p>
                      <a:pPr indent="-292100" lvl="0" marL="457200" rtl="0" algn="l">
                        <a:lnSpc>
                          <a:spcPct val="115000"/>
                        </a:lnSpc>
                        <a:spcBef>
                          <a:spcPts val="1200"/>
                        </a:spcBef>
                        <a:spcAft>
                          <a:spcPts val="0"/>
                        </a:spcAft>
                        <a:buClr>
                          <a:schemeClr val="dk1"/>
                        </a:buClr>
                        <a:buSzPts val="1000"/>
                        <a:buFont typeface="Inter"/>
                        <a:buChar char="●"/>
                      </a:pPr>
                      <a:r>
                        <a:rPr lang="en" sz="1000">
                          <a:solidFill>
                            <a:schemeClr val="dk1"/>
                          </a:solidFill>
                          <a:latin typeface="Inter"/>
                          <a:ea typeface="Inter"/>
                          <a:cs typeface="Inter"/>
                          <a:sym typeface="Inter"/>
                        </a:rPr>
                        <a:t>Precision: 0.01</a:t>
                      </a:r>
                      <a:endParaRPr sz="1000">
                        <a:solidFill>
                          <a:schemeClr val="dk1"/>
                        </a:solidFill>
                        <a:latin typeface="Inter"/>
                        <a:ea typeface="Inter"/>
                        <a:cs typeface="Inter"/>
                        <a:sym typeface="Inter"/>
                      </a:endParaRPr>
                    </a:p>
                    <a:p>
                      <a:pPr indent="-292100" lvl="0" marL="457200" rtl="0" algn="l">
                        <a:lnSpc>
                          <a:spcPct val="115000"/>
                        </a:lnSpc>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Recall: </a:t>
                      </a:r>
                      <a:r>
                        <a:rPr lang="en" sz="1000">
                          <a:solidFill>
                            <a:schemeClr val="dk1"/>
                          </a:solidFill>
                          <a:latin typeface="Inter"/>
                          <a:ea typeface="Inter"/>
                          <a:cs typeface="Inter"/>
                          <a:sym typeface="Inter"/>
                        </a:rPr>
                        <a:t>0.16</a:t>
                      </a:r>
                      <a:endParaRPr sz="1000">
                        <a:solidFill>
                          <a:schemeClr val="dk1"/>
                        </a:solidFill>
                        <a:latin typeface="Inter"/>
                        <a:ea typeface="Inter"/>
                        <a:cs typeface="Inter"/>
                        <a:sym typeface="Inter"/>
                      </a:endParaRPr>
                    </a:p>
                    <a:p>
                      <a:pPr indent="-292100" lvl="0" marL="457200" rtl="0" algn="l">
                        <a:lnSpc>
                          <a:spcPct val="115000"/>
                        </a:lnSpc>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F1-score: 0.02</a:t>
                      </a:r>
                      <a:endParaRPr sz="1000">
                        <a:solidFill>
                          <a:schemeClr val="dk1"/>
                        </a:solidFill>
                        <a:latin typeface="Inter"/>
                        <a:ea typeface="Inter"/>
                        <a:cs typeface="Inter"/>
                        <a:sym typeface="Inter"/>
                      </a:endParaRPr>
                    </a:p>
                    <a:p>
                      <a:pPr indent="-292100" lvl="0" marL="457200" rtl="0" algn="l">
                        <a:lnSpc>
                          <a:spcPct val="115000"/>
                        </a:lnSpc>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AUC-ROC:  </a:t>
                      </a:r>
                      <a:r>
                        <a:rPr lang="en" sz="1000">
                          <a:solidFill>
                            <a:schemeClr val="dk1"/>
                          </a:solidFill>
                          <a:latin typeface="Inter"/>
                          <a:ea typeface="Inter"/>
                          <a:cs typeface="Inter"/>
                          <a:sym typeface="Inter"/>
                        </a:rPr>
                        <a:t>0.542</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431" name="Google Shape;431;p62"/>
          <p:cNvGraphicFramePr/>
          <p:nvPr/>
        </p:nvGraphicFramePr>
        <p:xfrm>
          <a:off x="4882488" y="670763"/>
          <a:ext cx="3000000" cy="3000000"/>
        </p:xfrm>
        <a:graphic>
          <a:graphicData uri="http://schemas.openxmlformats.org/drawingml/2006/table">
            <a:tbl>
              <a:tblPr>
                <a:noFill/>
                <a:tableStyleId>{E76B17A0-79DA-44EF-92C8-E92DAAA46FDD}</a:tableStyleId>
              </a:tblPr>
              <a:tblGrid>
                <a:gridCol w="1727875"/>
                <a:gridCol w="1706425"/>
              </a:tblGrid>
              <a:tr h="648175">
                <a:tc>
                  <a:txBody>
                    <a:bodyPr/>
                    <a:lstStyle/>
                    <a:p>
                      <a:pPr indent="0" lvl="0" marL="0" rtl="0" algn="l">
                        <a:lnSpc>
                          <a:spcPct val="100000"/>
                        </a:lnSpc>
                        <a:spcBef>
                          <a:spcPts val="1200"/>
                        </a:spcBef>
                        <a:spcAft>
                          <a:spcPts val="0"/>
                        </a:spcAft>
                        <a:buNone/>
                      </a:pPr>
                      <a:r>
                        <a:rPr lang="en" sz="1000">
                          <a:solidFill>
                            <a:schemeClr val="dk1"/>
                          </a:solidFill>
                          <a:latin typeface="Inter"/>
                          <a:ea typeface="Inter"/>
                          <a:cs typeface="Inter"/>
                          <a:sym typeface="Inter"/>
                        </a:rPr>
                        <a:t>Logistic Regression</a:t>
                      </a:r>
                      <a:endParaRPr sz="1000">
                        <a:solidFill>
                          <a:schemeClr val="dk1"/>
                        </a:solidFill>
                        <a:latin typeface="Inter"/>
                        <a:ea typeface="Inter"/>
                        <a:cs typeface="Inter"/>
                        <a:sym typeface="Inter"/>
                      </a:endParaRPr>
                    </a:p>
                    <a:p>
                      <a:pPr indent="-292100" lvl="0" marL="457200" rtl="0" algn="l">
                        <a:lnSpc>
                          <a:spcPct val="115000"/>
                        </a:lnSpc>
                        <a:spcBef>
                          <a:spcPts val="1200"/>
                        </a:spcBef>
                        <a:spcAft>
                          <a:spcPts val="0"/>
                        </a:spcAft>
                        <a:buClr>
                          <a:schemeClr val="dk1"/>
                        </a:buClr>
                        <a:buSzPts val="1000"/>
                        <a:buFont typeface="Inter"/>
                        <a:buChar char="●"/>
                      </a:pPr>
                      <a:r>
                        <a:rPr lang="en" sz="1000">
                          <a:solidFill>
                            <a:schemeClr val="dk1"/>
                          </a:solidFill>
                          <a:latin typeface="Inter"/>
                          <a:ea typeface="Inter"/>
                          <a:cs typeface="Inter"/>
                          <a:sym typeface="Inter"/>
                        </a:rPr>
                        <a:t>Precision: 0.01</a:t>
                      </a:r>
                      <a:endParaRPr sz="1000">
                        <a:solidFill>
                          <a:schemeClr val="dk1"/>
                        </a:solidFill>
                        <a:latin typeface="Inter"/>
                        <a:ea typeface="Inter"/>
                        <a:cs typeface="Inter"/>
                        <a:sym typeface="Inter"/>
                      </a:endParaRPr>
                    </a:p>
                    <a:p>
                      <a:pPr indent="-292100" lvl="0" marL="457200" rtl="0" algn="l">
                        <a:lnSpc>
                          <a:spcPct val="115000"/>
                        </a:lnSpc>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Recall: 0.59</a:t>
                      </a:r>
                      <a:endParaRPr sz="1000">
                        <a:solidFill>
                          <a:schemeClr val="dk1"/>
                        </a:solidFill>
                        <a:latin typeface="Inter"/>
                        <a:ea typeface="Inter"/>
                        <a:cs typeface="Inter"/>
                        <a:sym typeface="Inter"/>
                      </a:endParaRPr>
                    </a:p>
                    <a:p>
                      <a:pPr indent="-292100" lvl="0" marL="457200" rtl="0" algn="l">
                        <a:lnSpc>
                          <a:spcPct val="115000"/>
                        </a:lnSpc>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F1-score: 0.02</a:t>
                      </a:r>
                      <a:endParaRPr sz="1000">
                        <a:solidFill>
                          <a:schemeClr val="dk1"/>
                        </a:solidFill>
                        <a:latin typeface="Inter"/>
                        <a:ea typeface="Inter"/>
                        <a:cs typeface="Inter"/>
                        <a:sym typeface="Inter"/>
                      </a:endParaRPr>
                    </a:p>
                    <a:p>
                      <a:pPr indent="-292100" lvl="0" marL="457200" rtl="0" algn="l">
                        <a:lnSpc>
                          <a:spcPct val="115000"/>
                        </a:lnSpc>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AUC-ROC:  0.683</a:t>
                      </a:r>
                      <a:endParaRPr sz="11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1200"/>
                        </a:spcBef>
                        <a:spcAft>
                          <a:spcPts val="0"/>
                        </a:spcAft>
                        <a:buClr>
                          <a:schemeClr val="dk1"/>
                        </a:buClr>
                        <a:buSzPts val="1100"/>
                        <a:buFont typeface="Arial"/>
                        <a:buNone/>
                      </a:pPr>
                      <a:r>
                        <a:rPr lang="en" sz="1000">
                          <a:solidFill>
                            <a:schemeClr val="dk1"/>
                          </a:solidFill>
                          <a:latin typeface="Inter"/>
                          <a:ea typeface="Inter"/>
                          <a:cs typeface="Inter"/>
                          <a:sym typeface="Inter"/>
                        </a:rPr>
                        <a:t>Random Forest</a:t>
                      </a:r>
                      <a:endParaRPr sz="1000">
                        <a:solidFill>
                          <a:schemeClr val="dk1"/>
                        </a:solidFill>
                        <a:latin typeface="Inter"/>
                        <a:ea typeface="Inter"/>
                        <a:cs typeface="Inter"/>
                        <a:sym typeface="Inter"/>
                      </a:endParaRPr>
                    </a:p>
                    <a:p>
                      <a:pPr indent="-292100" lvl="0" marL="457200" rtl="0" algn="l">
                        <a:lnSpc>
                          <a:spcPct val="115000"/>
                        </a:lnSpc>
                        <a:spcBef>
                          <a:spcPts val="1200"/>
                        </a:spcBef>
                        <a:spcAft>
                          <a:spcPts val="0"/>
                        </a:spcAft>
                        <a:buClr>
                          <a:schemeClr val="dk1"/>
                        </a:buClr>
                        <a:buSzPts val="1000"/>
                        <a:buFont typeface="Inter"/>
                        <a:buChar char="●"/>
                      </a:pPr>
                      <a:r>
                        <a:rPr lang="en" sz="1000">
                          <a:solidFill>
                            <a:schemeClr val="dk1"/>
                          </a:solidFill>
                          <a:latin typeface="Inter"/>
                          <a:ea typeface="Inter"/>
                          <a:cs typeface="Inter"/>
                          <a:sym typeface="Inter"/>
                        </a:rPr>
                        <a:t>Precision: 0.01</a:t>
                      </a:r>
                      <a:endParaRPr sz="1000">
                        <a:solidFill>
                          <a:schemeClr val="dk1"/>
                        </a:solidFill>
                        <a:latin typeface="Inter"/>
                        <a:ea typeface="Inter"/>
                        <a:cs typeface="Inter"/>
                        <a:sym typeface="Inter"/>
                      </a:endParaRPr>
                    </a:p>
                    <a:p>
                      <a:pPr indent="-292100" lvl="0" marL="457200" rtl="0" algn="l">
                        <a:lnSpc>
                          <a:spcPct val="115000"/>
                        </a:lnSpc>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Recall: 0.35</a:t>
                      </a:r>
                      <a:endParaRPr sz="1000">
                        <a:solidFill>
                          <a:schemeClr val="dk1"/>
                        </a:solidFill>
                        <a:latin typeface="Inter"/>
                        <a:ea typeface="Inter"/>
                        <a:cs typeface="Inter"/>
                        <a:sym typeface="Inter"/>
                      </a:endParaRPr>
                    </a:p>
                    <a:p>
                      <a:pPr indent="-292100" lvl="0" marL="457200" rtl="0" algn="l">
                        <a:lnSpc>
                          <a:spcPct val="115000"/>
                        </a:lnSpc>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F1-score: 0.02</a:t>
                      </a:r>
                      <a:endParaRPr sz="1000">
                        <a:solidFill>
                          <a:schemeClr val="dk1"/>
                        </a:solidFill>
                        <a:latin typeface="Inter"/>
                        <a:ea typeface="Inter"/>
                        <a:cs typeface="Inter"/>
                        <a:sym typeface="Inter"/>
                      </a:endParaRPr>
                    </a:p>
                    <a:p>
                      <a:pPr indent="-292100" lvl="0" marL="457200" rtl="0" algn="l">
                        <a:lnSpc>
                          <a:spcPct val="115000"/>
                        </a:lnSpc>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AUC-ROC:  0.606</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duct / Service Offering Overview #2">
  <a:themeElements>
    <a:clrScheme name="Simple Light">
      <a:dk1>
        <a:srgbClr val="000000"/>
      </a:dk1>
      <a:lt1>
        <a:srgbClr val="E2DFD2"/>
      </a:lt1>
      <a:dk2>
        <a:srgbClr val="FFFCE9"/>
      </a:dk2>
      <a:lt2>
        <a:srgbClr val="C9C3A7"/>
      </a:lt2>
      <a:accent1>
        <a:srgbClr val="FFEDCF"/>
      </a:accent1>
      <a:accent2>
        <a:srgbClr val="595959"/>
      </a:accent2>
      <a:accent3>
        <a:srgbClr val="D56F3E"/>
      </a:accent3>
      <a:accent4>
        <a:srgbClr val="FF7D00"/>
      </a:accent4>
      <a:accent5>
        <a:srgbClr val="78290F"/>
      </a:accent5>
      <a:accent6>
        <a:srgbClr val="D05353"/>
      </a:accent6>
      <a:hlink>
        <a:srgbClr val="DF29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